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6"/>
  </p:notesMasterIdLst>
  <p:sldIdLst>
    <p:sldId id="258" r:id="rId6"/>
    <p:sldId id="289" r:id="rId7"/>
    <p:sldId id="290" r:id="rId8"/>
    <p:sldId id="303" r:id="rId9"/>
    <p:sldId id="323" r:id="rId10"/>
    <p:sldId id="304" r:id="rId11"/>
    <p:sldId id="292" r:id="rId12"/>
    <p:sldId id="306" r:id="rId13"/>
    <p:sldId id="307" r:id="rId14"/>
    <p:sldId id="293" r:id="rId15"/>
    <p:sldId id="291" r:id="rId16"/>
    <p:sldId id="294" r:id="rId17"/>
    <p:sldId id="295" r:id="rId18"/>
    <p:sldId id="296" r:id="rId19"/>
    <p:sldId id="297" r:id="rId20"/>
    <p:sldId id="298" r:id="rId21"/>
    <p:sldId id="299" r:id="rId22"/>
    <p:sldId id="259" r:id="rId23"/>
    <p:sldId id="300" r:id="rId24"/>
    <p:sldId id="301" r:id="rId25"/>
    <p:sldId id="302" r:id="rId26"/>
    <p:sldId id="324" r:id="rId27"/>
    <p:sldId id="261" r:id="rId28"/>
    <p:sldId id="308" r:id="rId29"/>
    <p:sldId id="262" r:id="rId30"/>
    <p:sldId id="309" r:id="rId31"/>
    <p:sldId id="264" r:id="rId32"/>
    <p:sldId id="265" r:id="rId33"/>
    <p:sldId id="310" r:id="rId34"/>
    <p:sldId id="311" r:id="rId35"/>
    <p:sldId id="312" r:id="rId36"/>
    <p:sldId id="313" r:id="rId37"/>
    <p:sldId id="314" r:id="rId38"/>
    <p:sldId id="315" r:id="rId39"/>
    <p:sldId id="316" r:id="rId40"/>
    <p:sldId id="317" r:id="rId41"/>
    <p:sldId id="266" r:id="rId42"/>
    <p:sldId id="267" r:id="rId43"/>
    <p:sldId id="268" r:id="rId44"/>
    <p:sldId id="318" r:id="rId45"/>
    <p:sldId id="269" r:id="rId46"/>
    <p:sldId id="319" r:id="rId47"/>
    <p:sldId id="287" r:id="rId48"/>
    <p:sldId id="288" r:id="rId49"/>
    <p:sldId id="271" r:id="rId50"/>
    <p:sldId id="272" r:id="rId51"/>
    <p:sldId id="320" r:id="rId52"/>
    <p:sldId id="321" r:id="rId53"/>
    <p:sldId id="322" r:id="rId54"/>
    <p:sldId id="32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uter Beckers" initials="WB" lastIdx="1" clrIdx="0">
    <p:extLst>
      <p:ext uri="{19B8F6BF-5375-455C-9EA6-DF929625EA0E}">
        <p15:presenceInfo xmlns:p15="http://schemas.microsoft.com/office/powerpoint/2012/main" userId="S-1-5-21-169893677-1706453300-945767274-24679" providerId="AD"/>
      </p:ext>
    </p:extLst>
  </p:cmAuthor>
  <p:cmAuthor id="2" name="Pierre-Jean Dogne" initials="PD" lastIdx="3" clrIdx="1">
    <p:extLst>
      <p:ext uri="{19B8F6BF-5375-455C-9EA6-DF929625EA0E}">
        <p15:presenceInfo xmlns:p15="http://schemas.microsoft.com/office/powerpoint/2012/main" userId="S-1-5-21-169893677-1706453300-945767274-14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E8AA"/>
    <a:srgbClr val="09D1BE"/>
    <a:srgbClr val="8AFAEF"/>
    <a:srgbClr val="0576AF"/>
    <a:srgbClr val="9B008F"/>
    <a:srgbClr val="CF0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0" autoAdjust="0"/>
    <p:restoredTop sz="94647"/>
  </p:normalViewPr>
  <p:slideViewPr>
    <p:cSldViewPr snapToGrid="0" snapToObjects="1" showGuides="1">
      <p:cViewPr>
        <p:scale>
          <a:sx n="100" d="100"/>
          <a:sy n="100" d="100"/>
        </p:scale>
        <p:origin x="786" y="78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8FDC3-9C2C-8F47-97D7-591BEEB7D72E}"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71541-1CC5-C049-8103-D9B2142DE7A5}" type="slidenum">
              <a:rPr lang="en-US" smtClean="0"/>
              <a:t>‹#›</a:t>
            </a:fld>
            <a:endParaRPr lang="en-US"/>
          </a:p>
        </p:txBody>
      </p:sp>
    </p:spTree>
    <p:extLst>
      <p:ext uri="{BB962C8B-B14F-4D97-AF65-F5344CB8AC3E}">
        <p14:creationId xmlns:p14="http://schemas.microsoft.com/office/powerpoint/2010/main" val="127588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DC919E-F458-C846-904D-8DF070ABA2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3D8E1D18-AAE1-0245-9AD6-BB1499434FE2}"/>
              </a:ext>
            </a:extLst>
          </p:cNvPr>
          <p:cNvSpPr>
            <a:spLocks noGrp="1"/>
          </p:cNvSpPr>
          <p:nvPr>
            <p:ph type="ctrTitle"/>
          </p:nvPr>
        </p:nvSpPr>
        <p:spPr>
          <a:xfrm>
            <a:off x="1524002" y="1078502"/>
            <a:ext cx="9144000" cy="2387600"/>
          </a:xfrm>
        </p:spPr>
        <p:txBody>
          <a:bodyPr anchor="b"/>
          <a:lstStyle>
            <a:lvl1pPr algn="ctr">
              <a:defRPr>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1" name="Subtitle 2">
            <a:extLst>
              <a:ext uri="{FF2B5EF4-FFF2-40B4-BE49-F238E27FC236}">
                <a16:creationId xmlns:a16="http://schemas.microsoft.com/office/drawing/2014/main" id="{76F0E829-21E7-864E-9EAE-52E5802B950C}"/>
              </a:ext>
            </a:extLst>
          </p:cNvPr>
          <p:cNvSpPr>
            <a:spLocks noGrp="1"/>
          </p:cNvSpPr>
          <p:nvPr>
            <p:ph type="subTitle" idx="1"/>
          </p:nvPr>
        </p:nvSpPr>
        <p:spPr>
          <a:xfrm>
            <a:off x="1524002" y="3558177"/>
            <a:ext cx="9144000" cy="1655762"/>
          </a:xfrm>
        </p:spPr>
        <p:txBody>
          <a:bodyPr>
            <a:normAutofit/>
          </a:bodyPr>
          <a:lstStyle>
            <a:lvl1pPr marL="0" indent="0" algn="ctr">
              <a:buFontTx/>
              <a:buNone/>
              <a:defRPr sz="2400">
                <a:solidFill>
                  <a:schemeClr val="bg1"/>
                </a:solidFill>
                <a:latin typeface="Arial" panose="020B0604020202020204" pitchFamily="34" charset="0"/>
                <a:cs typeface="Arial" panose="020B0604020202020204"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14271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ém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40B009-D651-5D47-9374-46DFDB611FB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21">
            <a:extLst>
              <a:ext uri="{FF2B5EF4-FFF2-40B4-BE49-F238E27FC236}">
                <a16:creationId xmlns:a16="http://schemas.microsoft.com/office/drawing/2014/main" id="{AC4C6899-D16B-F542-83AB-7FE067516527}"/>
              </a:ext>
            </a:extLst>
          </p:cNvPr>
          <p:cNvSpPr>
            <a:spLocks noGrp="1"/>
          </p:cNvSpPr>
          <p:nvPr>
            <p:ph type="body" sz="quarter" idx="14"/>
          </p:nvPr>
        </p:nvSpPr>
        <p:spPr>
          <a:xfrm>
            <a:off x="838200" y="1801076"/>
            <a:ext cx="3213100" cy="1748369"/>
          </a:xfrm>
          <a:prstGeom prst="rect">
            <a:avLst/>
          </a:prstGeom>
        </p:spPr>
        <p:txBody>
          <a:bodyPr anchor="t"/>
          <a:lstStyle>
            <a:lvl1pPr marL="0" indent="0">
              <a:buFontTx/>
              <a:buNone/>
              <a:defRPr sz="1400">
                <a:solidFill>
                  <a:schemeClr val="tx2"/>
                </a:solidFill>
                <a:latin typeface="Arial" panose="020B0604020202020204" pitchFamily="34" charset="0"/>
                <a:cs typeface="Arial" panose="020B0604020202020204" pitchFamily="34" charset="0"/>
              </a:defRPr>
            </a:lvl1pPr>
            <a:lvl2pPr marL="457200" indent="0">
              <a:buFontTx/>
              <a:buNone/>
              <a:defRPr sz="1800">
                <a:solidFill>
                  <a:schemeClr val="tx2"/>
                </a:solidFill>
                <a:latin typeface="Arial" panose="020B0604020202020204" pitchFamily="34" charset="0"/>
                <a:cs typeface="Arial" panose="020B0604020202020204" pitchFamily="34" charset="0"/>
              </a:defRPr>
            </a:lvl2pPr>
            <a:lvl3pPr marL="914400" indent="0">
              <a:buFontTx/>
              <a:buNone/>
              <a:defRPr sz="1800">
                <a:solidFill>
                  <a:schemeClr val="tx2"/>
                </a:solidFill>
                <a:latin typeface="Arial" panose="020B0604020202020204" pitchFamily="34" charset="0"/>
                <a:cs typeface="Arial" panose="020B0604020202020204" pitchFamily="34" charset="0"/>
              </a:defRPr>
            </a:lvl3pPr>
            <a:lvl4pPr marL="1371600" indent="0">
              <a:buFontTx/>
              <a:buNone/>
              <a:defRPr sz="1800">
                <a:solidFill>
                  <a:schemeClr val="tx2"/>
                </a:solidFill>
                <a:latin typeface="Arial" panose="020B0604020202020204" pitchFamily="34" charset="0"/>
                <a:cs typeface="Arial" panose="020B0604020202020204" pitchFamily="34" charset="0"/>
              </a:defRPr>
            </a:lvl4pPr>
            <a:lvl5pPr marL="1828800" indent="0">
              <a:buFontTx/>
              <a:buNone/>
              <a:defRPr sz="1800">
                <a:solidFill>
                  <a:schemeClr val="tx2"/>
                </a:solidFill>
                <a:latin typeface="Arial" panose="020B0604020202020204" pitchFamily="34" charset="0"/>
                <a:cs typeface="Arial" panose="020B0604020202020204" pitchFamily="34" charset="0"/>
              </a:defRPr>
            </a:lvl5pPr>
          </a:lstStyle>
          <a:p>
            <a:pPr lvl="0"/>
            <a:r>
              <a:rPr lang="en-US" smtClean="0"/>
              <a:t>Edit Master text styles</a:t>
            </a:r>
          </a:p>
        </p:txBody>
      </p:sp>
      <p:sp>
        <p:nvSpPr>
          <p:cNvPr id="16" name="Rectangle 15">
            <a:extLst>
              <a:ext uri="{FF2B5EF4-FFF2-40B4-BE49-F238E27FC236}">
                <a16:creationId xmlns:a16="http://schemas.microsoft.com/office/drawing/2014/main" id="{4F9B7DDD-35B7-384F-A065-205E938FFB04}"/>
              </a:ext>
            </a:extLst>
          </p:cNvPr>
          <p:cNvSpPr/>
          <p:nvPr userDrawn="1"/>
        </p:nvSpPr>
        <p:spPr>
          <a:xfrm rot="2700000">
            <a:off x="4819139" y="2021380"/>
            <a:ext cx="1155700" cy="1155700"/>
          </a:xfrm>
          <a:prstGeom prst="rect">
            <a:avLst/>
          </a:prstGeom>
          <a:solidFill>
            <a:srgbClr val="057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CA55B-9859-1C40-A9C5-CA77BCB11056}"/>
              </a:ext>
            </a:extLst>
          </p:cNvPr>
          <p:cNvSpPr/>
          <p:nvPr userDrawn="1"/>
        </p:nvSpPr>
        <p:spPr>
          <a:xfrm rot="2700000">
            <a:off x="4819138" y="3912828"/>
            <a:ext cx="1155700" cy="1155700"/>
          </a:xfrm>
          <a:prstGeom prst="rect">
            <a:avLst/>
          </a:prstGeom>
          <a:solidFill>
            <a:srgbClr val="9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AEF1267-88FC-004D-81BC-0F60A95B6AF1}"/>
              </a:ext>
            </a:extLst>
          </p:cNvPr>
          <p:cNvSpPr/>
          <p:nvPr userDrawn="1"/>
        </p:nvSpPr>
        <p:spPr>
          <a:xfrm rot="2700000">
            <a:off x="5788742" y="2976629"/>
            <a:ext cx="1155700" cy="1155700"/>
          </a:xfrm>
          <a:prstGeom prst="rect">
            <a:avLst/>
          </a:prstGeom>
          <a:solidFill>
            <a:srgbClr val="9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4873FE-FEBF-9B44-84BA-5F95D52B0906}"/>
              </a:ext>
            </a:extLst>
          </p:cNvPr>
          <p:cNvSpPr/>
          <p:nvPr userDrawn="1"/>
        </p:nvSpPr>
        <p:spPr>
          <a:xfrm rot="2700000">
            <a:off x="6758346" y="2021382"/>
            <a:ext cx="1155700" cy="1155700"/>
          </a:xfrm>
          <a:prstGeom prst="rect">
            <a:avLst/>
          </a:prstGeom>
          <a:solidFill>
            <a:srgbClr val="9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a:extLst>
              <a:ext uri="{FF2B5EF4-FFF2-40B4-BE49-F238E27FC236}">
                <a16:creationId xmlns:a16="http://schemas.microsoft.com/office/drawing/2014/main" id="{B238315E-908D-3D4F-8034-5B9814CDF289}"/>
              </a:ext>
            </a:extLst>
          </p:cNvPr>
          <p:cNvSpPr>
            <a:spLocks noGrp="1"/>
          </p:cNvSpPr>
          <p:nvPr>
            <p:ph type="body" sz="quarter" idx="15"/>
          </p:nvPr>
        </p:nvSpPr>
        <p:spPr>
          <a:xfrm>
            <a:off x="4819139" y="2034080"/>
            <a:ext cx="1130300" cy="1130300"/>
          </a:xfrm>
          <a:prstGeom prst="rect">
            <a:avLst/>
          </a:prstGeom>
        </p:spPr>
        <p:txBody>
          <a:bodyPr anchor="ctr"/>
          <a:lstStyle>
            <a:lvl1pPr marL="0" indent="0" algn="ctr">
              <a:buFontTx/>
              <a:buNone/>
              <a:defRPr sz="1400">
                <a:solidFill>
                  <a:schemeClr val="bg2"/>
                </a:solidFill>
                <a:latin typeface="Arial" panose="020B0604020202020204" pitchFamily="34" charset="0"/>
                <a:cs typeface="Arial" panose="020B0604020202020204" pitchFamily="34" charset="0"/>
              </a:defRPr>
            </a:lvl1pPr>
          </a:lstStyle>
          <a:p>
            <a:pPr lvl="0"/>
            <a:r>
              <a:rPr lang="en-US" smtClean="0"/>
              <a:t>Edit Master text styles</a:t>
            </a:r>
          </a:p>
        </p:txBody>
      </p:sp>
      <p:sp>
        <p:nvSpPr>
          <p:cNvPr id="21" name="Text Placeholder 8">
            <a:extLst>
              <a:ext uri="{FF2B5EF4-FFF2-40B4-BE49-F238E27FC236}">
                <a16:creationId xmlns:a16="http://schemas.microsoft.com/office/drawing/2014/main" id="{B1E53137-0905-164D-831B-74C1AF55CAAE}"/>
              </a:ext>
            </a:extLst>
          </p:cNvPr>
          <p:cNvSpPr>
            <a:spLocks noGrp="1"/>
          </p:cNvSpPr>
          <p:nvPr>
            <p:ph type="body" sz="quarter" idx="16"/>
          </p:nvPr>
        </p:nvSpPr>
        <p:spPr>
          <a:xfrm>
            <a:off x="6717787" y="2034080"/>
            <a:ext cx="1130300" cy="1130300"/>
          </a:xfrm>
          <a:prstGeom prst="rect">
            <a:avLst/>
          </a:prstGeom>
        </p:spPr>
        <p:txBody>
          <a:bodyPr anchor="ctr"/>
          <a:lstStyle>
            <a:lvl1pPr marL="0" indent="0" algn="ctr">
              <a:buFontTx/>
              <a:buNone/>
              <a:defRPr sz="1400">
                <a:solidFill>
                  <a:schemeClr val="bg2"/>
                </a:solidFill>
                <a:latin typeface="Arial" panose="020B0604020202020204" pitchFamily="34" charset="0"/>
                <a:cs typeface="Arial" panose="020B0604020202020204" pitchFamily="34" charset="0"/>
              </a:defRPr>
            </a:lvl1pPr>
          </a:lstStyle>
          <a:p>
            <a:pPr lvl="0"/>
            <a:r>
              <a:rPr lang="en-US" smtClean="0"/>
              <a:t>Edit Master text styles</a:t>
            </a:r>
          </a:p>
        </p:txBody>
      </p:sp>
      <p:sp>
        <p:nvSpPr>
          <p:cNvPr id="22" name="Text Placeholder 8">
            <a:extLst>
              <a:ext uri="{FF2B5EF4-FFF2-40B4-BE49-F238E27FC236}">
                <a16:creationId xmlns:a16="http://schemas.microsoft.com/office/drawing/2014/main" id="{3B543ADD-1D33-204A-8515-0F1C0396C203}"/>
              </a:ext>
            </a:extLst>
          </p:cNvPr>
          <p:cNvSpPr>
            <a:spLocks noGrp="1"/>
          </p:cNvSpPr>
          <p:nvPr>
            <p:ph type="body" sz="quarter" idx="17"/>
          </p:nvPr>
        </p:nvSpPr>
        <p:spPr>
          <a:xfrm>
            <a:off x="5814141" y="2999134"/>
            <a:ext cx="1130300" cy="1130300"/>
          </a:xfrm>
          <a:prstGeom prst="rect">
            <a:avLst/>
          </a:prstGeom>
        </p:spPr>
        <p:txBody>
          <a:bodyPr anchor="ctr"/>
          <a:lstStyle>
            <a:lvl1pPr marL="0" indent="0" algn="ctr">
              <a:buFontTx/>
              <a:buNone/>
              <a:defRPr sz="1400">
                <a:solidFill>
                  <a:schemeClr val="bg2"/>
                </a:solidFill>
                <a:latin typeface="Arial" panose="020B0604020202020204" pitchFamily="34" charset="0"/>
                <a:cs typeface="Arial" panose="020B0604020202020204" pitchFamily="34" charset="0"/>
              </a:defRPr>
            </a:lvl1pPr>
          </a:lstStyle>
          <a:p>
            <a:pPr lvl="0"/>
            <a:r>
              <a:rPr lang="en-US" smtClean="0"/>
              <a:t>Edit Master text styles</a:t>
            </a:r>
          </a:p>
        </p:txBody>
      </p:sp>
      <p:sp>
        <p:nvSpPr>
          <p:cNvPr id="23" name="Text Placeholder 8">
            <a:extLst>
              <a:ext uri="{FF2B5EF4-FFF2-40B4-BE49-F238E27FC236}">
                <a16:creationId xmlns:a16="http://schemas.microsoft.com/office/drawing/2014/main" id="{6A01F0DE-5765-4842-9E4E-DBCB6B4F0B69}"/>
              </a:ext>
            </a:extLst>
          </p:cNvPr>
          <p:cNvSpPr>
            <a:spLocks noGrp="1"/>
          </p:cNvSpPr>
          <p:nvPr>
            <p:ph type="body" sz="quarter" idx="18"/>
          </p:nvPr>
        </p:nvSpPr>
        <p:spPr>
          <a:xfrm>
            <a:off x="4819139" y="3921162"/>
            <a:ext cx="1130300" cy="1130300"/>
          </a:xfrm>
          <a:prstGeom prst="rect">
            <a:avLst/>
          </a:prstGeom>
        </p:spPr>
        <p:txBody>
          <a:bodyPr anchor="ctr"/>
          <a:lstStyle>
            <a:lvl1pPr marL="0" indent="0" algn="ctr">
              <a:buFontTx/>
              <a:buNone/>
              <a:defRPr sz="1400">
                <a:solidFill>
                  <a:schemeClr val="bg2"/>
                </a:solidFill>
                <a:latin typeface="Arial" panose="020B0604020202020204" pitchFamily="34" charset="0"/>
                <a:cs typeface="Arial" panose="020B0604020202020204" pitchFamily="34" charset="0"/>
              </a:defRPr>
            </a:lvl1pPr>
          </a:lstStyle>
          <a:p>
            <a:pPr lvl="0"/>
            <a:r>
              <a:rPr lang="en-US" smtClean="0"/>
              <a:t>Edit Master text styles</a:t>
            </a:r>
          </a:p>
        </p:txBody>
      </p:sp>
      <p:sp>
        <p:nvSpPr>
          <p:cNvPr id="14" name="Title 1">
            <a:extLst>
              <a:ext uri="{FF2B5EF4-FFF2-40B4-BE49-F238E27FC236}">
                <a16:creationId xmlns:a16="http://schemas.microsoft.com/office/drawing/2014/main" id="{168AF82D-002A-4245-AF42-7DF916655DE1}"/>
              </a:ext>
            </a:extLst>
          </p:cNvPr>
          <p:cNvSpPr>
            <a:spLocks noGrp="1"/>
          </p:cNvSpPr>
          <p:nvPr>
            <p:ph type="ctrTitle"/>
          </p:nvPr>
        </p:nvSpPr>
        <p:spPr>
          <a:xfrm>
            <a:off x="0" y="0"/>
            <a:ext cx="12192000" cy="887506"/>
          </a:xfrm>
          <a:prstGeom prst="rect">
            <a:avLst/>
          </a:prstGeom>
        </p:spPr>
        <p:txBody>
          <a:bodyPr anchor="ctr">
            <a:normAutofit/>
          </a:bodyPr>
          <a:lstStyle>
            <a:lvl1pPr algn="ctr">
              <a:defRPr sz="3000" b="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5" name="Slide Number Placeholder 2">
            <a:extLst>
              <a:ext uri="{FF2B5EF4-FFF2-40B4-BE49-F238E27FC236}">
                <a16:creationId xmlns:a16="http://schemas.microsoft.com/office/drawing/2014/main" id="{34B8DE4B-5342-7B42-8B63-154C6BB261CF}"/>
              </a:ext>
            </a:extLst>
          </p:cNvPr>
          <p:cNvSpPr txBox="1">
            <a:spLocks/>
          </p:cNvSpPr>
          <p:nvPr userDrawn="1"/>
        </p:nvSpPr>
        <p:spPr>
          <a:xfrm>
            <a:off x="838800" y="63576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807F0E9-A261-CE4A-909A-89843AD1D2E4}" type="slidenum">
              <a:rPr lang="en-US" sz="1200" kern="1200" noProof="0" smtClean="0">
                <a:solidFill>
                  <a:schemeClr val="tx1">
                    <a:tint val="75000"/>
                  </a:schemeClr>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200" kern="1200" noProof="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98620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24BD2C-7221-3E46-8534-E35D4649B84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4C954309-4F19-564D-B11E-E87216952B79}"/>
              </a:ext>
            </a:extLst>
          </p:cNvPr>
          <p:cNvSpPr>
            <a:spLocks noGrp="1"/>
          </p:cNvSpPr>
          <p:nvPr>
            <p:ph type="body" sz="quarter" idx="14"/>
          </p:nvPr>
        </p:nvSpPr>
        <p:spPr>
          <a:xfrm>
            <a:off x="1131324" y="1299882"/>
            <a:ext cx="4423902" cy="4628970"/>
          </a:xfrm>
        </p:spPr>
        <p:txBody>
          <a:bodyPr>
            <a:normAutofit/>
          </a:bodyPr>
          <a:lstStyle>
            <a:lvl1pPr marL="0" indent="0">
              <a:buFontTx/>
              <a:buNone/>
              <a:defRPr sz="2000">
                <a:solidFill>
                  <a:schemeClr val="tx2"/>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smtClean="0"/>
              <a:t>Edit Master text styles</a:t>
            </a:r>
          </a:p>
        </p:txBody>
      </p:sp>
      <p:sp>
        <p:nvSpPr>
          <p:cNvPr id="24" name="Text Placeholder 5">
            <a:extLst>
              <a:ext uri="{FF2B5EF4-FFF2-40B4-BE49-F238E27FC236}">
                <a16:creationId xmlns:a16="http://schemas.microsoft.com/office/drawing/2014/main" id="{9AC86795-4D5B-944B-BFC6-9BD3D3B12989}"/>
              </a:ext>
            </a:extLst>
          </p:cNvPr>
          <p:cNvSpPr>
            <a:spLocks noGrp="1"/>
          </p:cNvSpPr>
          <p:nvPr>
            <p:ph type="body" sz="quarter" idx="15"/>
          </p:nvPr>
        </p:nvSpPr>
        <p:spPr>
          <a:xfrm>
            <a:off x="6652137" y="1299881"/>
            <a:ext cx="4423902" cy="4628970"/>
          </a:xfrm>
        </p:spPr>
        <p:txBody>
          <a:bodyPr>
            <a:normAutofit/>
          </a:bodyPr>
          <a:lstStyle>
            <a:lvl1pPr marL="0" indent="0">
              <a:buFontTx/>
              <a:buNone/>
              <a:defRPr sz="2000">
                <a:solidFill>
                  <a:schemeClr val="tx2"/>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smtClean="0"/>
              <a:t>Edit Master text styles</a:t>
            </a:r>
          </a:p>
        </p:txBody>
      </p:sp>
      <p:sp>
        <p:nvSpPr>
          <p:cNvPr id="11" name="Title 1">
            <a:extLst>
              <a:ext uri="{FF2B5EF4-FFF2-40B4-BE49-F238E27FC236}">
                <a16:creationId xmlns:a16="http://schemas.microsoft.com/office/drawing/2014/main" id="{1156C256-224B-114E-8AF0-4E02A12C495D}"/>
              </a:ext>
            </a:extLst>
          </p:cNvPr>
          <p:cNvSpPr>
            <a:spLocks noGrp="1"/>
          </p:cNvSpPr>
          <p:nvPr>
            <p:ph type="ctrTitle"/>
          </p:nvPr>
        </p:nvSpPr>
        <p:spPr>
          <a:xfrm>
            <a:off x="0" y="0"/>
            <a:ext cx="12192000" cy="887506"/>
          </a:xfrm>
          <a:prstGeom prst="rect">
            <a:avLst/>
          </a:prstGeom>
        </p:spPr>
        <p:txBody>
          <a:bodyPr anchor="ctr">
            <a:normAutofit/>
          </a:bodyPr>
          <a:lstStyle>
            <a:lvl1pPr algn="ctr">
              <a:defRPr sz="3000" b="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7" name="Slide Number Placeholder 2">
            <a:extLst>
              <a:ext uri="{FF2B5EF4-FFF2-40B4-BE49-F238E27FC236}">
                <a16:creationId xmlns:a16="http://schemas.microsoft.com/office/drawing/2014/main" id="{34B8DE4B-5342-7B42-8B63-154C6BB261CF}"/>
              </a:ext>
            </a:extLst>
          </p:cNvPr>
          <p:cNvSpPr txBox="1">
            <a:spLocks/>
          </p:cNvSpPr>
          <p:nvPr userDrawn="1"/>
        </p:nvSpPr>
        <p:spPr>
          <a:xfrm>
            <a:off x="838800" y="63576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807F0E9-A261-CE4A-909A-89843AD1D2E4}" type="slidenum">
              <a:rPr lang="en-US" sz="1200" kern="1200" noProof="0" smtClean="0">
                <a:solidFill>
                  <a:schemeClr val="tx1">
                    <a:tint val="75000"/>
                  </a:schemeClr>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200" kern="1200" noProof="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00263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853395-BD1B-7343-9486-FFCD3D190D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391530B9-229B-BD4E-9A0E-87B94753CDC1}"/>
              </a:ext>
            </a:extLst>
          </p:cNvPr>
          <p:cNvSpPr>
            <a:spLocks noGrp="1"/>
          </p:cNvSpPr>
          <p:nvPr>
            <p:ph type="ctrTitle"/>
          </p:nvPr>
        </p:nvSpPr>
        <p:spPr>
          <a:xfrm>
            <a:off x="7089058" y="1161692"/>
            <a:ext cx="4264742" cy="2132901"/>
          </a:xfrm>
          <a:prstGeom prst="rect">
            <a:avLst/>
          </a:prstGeom>
        </p:spPr>
        <p:txBody>
          <a:bodyPr anchor="b">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Text Placeholder 3">
            <a:extLst>
              <a:ext uri="{FF2B5EF4-FFF2-40B4-BE49-F238E27FC236}">
                <a16:creationId xmlns:a16="http://schemas.microsoft.com/office/drawing/2014/main" id="{1D6AB9AC-679B-6643-9958-2D49F9B7B7CC}"/>
              </a:ext>
            </a:extLst>
          </p:cNvPr>
          <p:cNvSpPr>
            <a:spLocks noGrp="1"/>
          </p:cNvSpPr>
          <p:nvPr>
            <p:ph type="body" sz="quarter" idx="13"/>
          </p:nvPr>
        </p:nvSpPr>
        <p:spPr>
          <a:xfrm>
            <a:off x="7089944" y="3561992"/>
            <a:ext cx="4263912" cy="2065337"/>
          </a:xfrm>
          <a:prstGeom prst="rect">
            <a:avLst/>
          </a:prstGeom>
        </p:spPr>
        <p:txBody>
          <a:bodyPr/>
          <a:lstStyle>
            <a:lvl1pPr marL="0" indent="0" algn="ctr">
              <a:buFontTx/>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smtClean="0"/>
              <a:t>Edit Master text styles</a:t>
            </a:r>
          </a:p>
        </p:txBody>
      </p:sp>
      <p:sp>
        <p:nvSpPr>
          <p:cNvPr id="6" name="Slide Number Placeholder 2">
            <a:extLst>
              <a:ext uri="{FF2B5EF4-FFF2-40B4-BE49-F238E27FC236}">
                <a16:creationId xmlns:a16="http://schemas.microsoft.com/office/drawing/2014/main" id="{34B8DE4B-5342-7B42-8B63-154C6BB261CF}"/>
              </a:ext>
            </a:extLst>
          </p:cNvPr>
          <p:cNvSpPr txBox="1">
            <a:spLocks/>
          </p:cNvSpPr>
          <p:nvPr userDrawn="1"/>
        </p:nvSpPr>
        <p:spPr>
          <a:xfrm>
            <a:off x="838800" y="63576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807F0E9-A261-CE4A-909A-89843AD1D2E4}" type="slidenum">
              <a:rPr lang="en-US" sz="1200" kern="1200" noProof="0" smtClean="0">
                <a:solidFill>
                  <a:schemeClr val="tx1">
                    <a:tint val="75000"/>
                  </a:schemeClr>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200" kern="1200" noProof="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27409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gard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23A99C-5F92-1642-A091-75A16674294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E7A4ED2-D3CD-A741-B26F-B79785B5C7D2}"/>
              </a:ext>
            </a:extLst>
          </p:cNvPr>
          <p:cNvSpPr>
            <a:spLocks noGrp="1"/>
          </p:cNvSpPr>
          <p:nvPr>
            <p:ph type="ctrTitle"/>
          </p:nvPr>
        </p:nvSpPr>
        <p:spPr>
          <a:xfrm>
            <a:off x="7089058" y="1161692"/>
            <a:ext cx="4264742" cy="2132901"/>
          </a:xfrm>
          <a:prstGeom prst="rect">
            <a:avLst/>
          </a:prstGeom>
        </p:spPr>
        <p:txBody>
          <a:bodyPr anchor="b">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Text Placeholder 3">
            <a:extLst>
              <a:ext uri="{FF2B5EF4-FFF2-40B4-BE49-F238E27FC236}">
                <a16:creationId xmlns:a16="http://schemas.microsoft.com/office/drawing/2014/main" id="{F924B0D1-ED46-C54F-A523-C5F013A3AD9C}"/>
              </a:ext>
            </a:extLst>
          </p:cNvPr>
          <p:cNvSpPr>
            <a:spLocks noGrp="1"/>
          </p:cNvSpPr>
          <p:nvPr>
            <p:ph type="body" sz="quarter" idx="13"/>
          </p:nvPr>
        </p:nvSpPr>
        <p:spPr>
          <a:xfrm>
            <a:off x="7089944" y="3561992"/>
            <a:ext cx="4263912" cy="2065337"/>
          </a:xfrm>
          <a:prstGeom prst="rect">
            <a:avLst/>
          </a:prstGeom>
        </p:spPr>
        <p:txBody>
          <a:bodyPr/>
          <a:lstStyle>
            <a:lvl1pPr marL="0" indent="0" algn="ctr">
              <a:buFontTx/>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smtClean="0"/>
              <a:t>Edit Master text styles</a:t>
            </a:r>
          </a:p>
        </p:txBody>
      </p:sp>
      <p:sp>
        <p:nvSpPr>
          <p:cNvPr id="6" name="Slide Number Placeholder 2">
            <a:extLst>
              <a:ext uri="{FF2B5EF4-FFF2-40B4-BE49-F238E27FC236}">
                <a16:creationId xmlns:a16="http://schemas.microsoft.com/office/drawing/2014/main" id="{34B8DE4B-5342-7B42-8B63-154C6BB261CF}"/>
              </a:ext>
            </a:extLst>
          </p:cNvPr>
          <p:cNvSpPr txBox="1">
            <a:spLocks/>
          </p:cNvSpPr>
          <p:nvPr userDrawn="1"/>
        </p:nvSpPr>
        <p:spPr>
          <a:xfrm>
            <a:off x="838800" y="63576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807F0E9-A261-CE4A-909A-89843AD1D2E4}" type="slidenum">
              <a:rPr lang="en-US" sz="1200" kern="1200" noProof="0" smtClean="0">
                <a:solidFill>
                  <a:schemeClr val="tx1">
                    <a:tint val="75000"/>
                  </a:schemeClr>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200" kern="1200" noProof="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05500055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garde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E96D86-3501-8848-AC68-7F63DEED73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4098120-2183-CB47-8872-C65E42187AFE}"/>
              </a:ext>
            </a:extLst>
          </p:cNvPr>
          <p:cNvSpPr>
            <a:spLocks noGrp="1"/>
          </p:cNvSpPr>
          <p:nvPr>
            <p:ph type="ctrTitle"/>
          </p:nvPr>
        </p:nvSpPr>
        <p:spPr>
          <a:xfrm>
            <a:off x="7089058" y="1161692"/>
            <a:ext cx="4264742" cy="2132901"/>
          </a:xfrm>
          <a:prstGeom prst="rect">
            <a:avLst/>
          </a:prstGeom>
        </p:spPr>
        <p:txBody>
          <a:bodyPr anchor="b">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Text Placeholder 3">
            <a:extLst>
              <a:ext uri="{FF2B5EF4-FFF2-40B4-BE49-F238E27FC236}">
                <a16:creationId xmlns:a16="http://schemas.microsoft.com/office/drawing/2014/main" id="{AA044D80-4E94-2145-B7A6-A37328A85122}"/>
              </a:ext>
            </a:extLst>
          </p:cNvPr>
          <p:cNvSpPr>
            <a:spLocks noGrp="1"/>
          </p:cNvSpPr>
          <p:nvPr>
            <p:ph type="body" sz="quarter" idx="13"/>
          </p:nvPr>
        </p:nvSpPr>
        <p:spPr>
          <a:xfrm>
            <a:off x="7089944" y="3561992"/>
            <a:ext cx="4263912" cy="2065337"/>
          </a:xfrm>
          <a:prstGeom prst="rect">
            <a:avLst/>
          </a:prstGeom>
        </p:spPr>
        <p:txBody>
          <a:bodyPr/>
          <a:lstStyle>
            <a:lvl1pPr marL="0" indent="0" algn="ctr">
              <a:buFontTx/>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smtClean="0"/>
              <a:t>Edit Master text styles</a:t>
            </a:r>
          </a:p>
        </p:txBody>
      </p:sp>
      <p:sp>
        <p:nvSpPr>
          <p:cNvPr id="6" name="Slide Number Placeholder 2">
            <a:extLst>
              <a:ext uri="{FF2B5EF4-FFF2-40B4-BE49-F238E27FC236}">
                <a16:creationId xmlns:a16="http://schemas.microsoft.com/office/drawing/2014/main" id="{34B8DE4B-5342-7B42-8B63-154C6BB261CF}"/>
              </a:ext>
            </a:extLst>
          </p:cNvPr>
          <p:cNvSpPr txBox="1">
            <a:spLocks/>
          </p:cNvSpPr>
          <p:nvPr userDrawn="1"/>
        </p:nvSpPr>
        <p:spPr>
          <a:xfrm>
            <a:off x="838800" y="63576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807F0E9-A261-CE4A-909A-89843AD1D2E4}" type="slidenum">
              <a:rPr lang="en-US" sz="1200" kern="1200" noProof="0" smtClean="0">
                <a:solidFill>
                  <a:schemeClr val="tx1">
                    <a:tint val="75000"/>
                  </a:schemeClr>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200" kern="1200" noProof="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09327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e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8F18F8-5BA6-C540-A175-A685744042B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71F6FB06-63D0-7649-A2A3-010A8FC1DA2E}"/>
              </a:ext>
            </a:extLst>
          </p:cNvPr>
          <p:cNvSpPr>
            <a:spLocks noGrp="1"/>
          </p:cNvSpPr>
          <p:nvPr>
            <p:ph type="ctrTitle"/>
          </p:nvPr>
        </p:nvSpPr>
        <p:spPr>
          <a:xfrm>
            <a:off x="0" y="0"/>
            <a:ext cx="12192000" cy="887506"/>
          </a:xfrm>
          <a:prstGeom prst="rect">
            <a:avLst/>
          </a:prstGeom>
        </p:spPr>
        <p:txBody>
          <a:bodyPr anchor="ctr">
            <a:normAutofit/>
          </a:bodyPr>
          <a:lstStyle>
            <a:lvl1pPr algn="ctr">
              <a:defRPr sz="3000" b="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Slide Number Placeholder 2">
            <a:extLst>
              <a:ext uri="{FF2B5EF4-FFF2-40B4-BE49-F238E27FC236}">
                <a16:creationId xmlns:a16="http://schemas.microsoft.com/office/drawing/2014/main" id="{34B8DE4B-5342-7B42-8B63-154C6BB261CF}"/>
              </a:ext>
            </a:extLst>
          </p:cNvPr>
          <p:cNvSpPr txBox="1">
            <a:spLocks/>
          </p:cNvSpPr>
          <p:nvPr userDrawn="1"/>
        </p:nvSpPr>
        <p:spPr>
          <a:xfrm>
            <a:off x="838800" y="63576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807F0E9-A261-CE4A-909A-89843AD1D2E4}" type="slidenum">
              <a:rPr lang="en-US" sz="1200" kern="1200" noProof="0" smtClean="0">
                <a:solidFill>
                  <a:schemeClr val="tx1">
                    <a:tint val="75000"/>
                  </a:schemeClr>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200" kern="1200" noProof="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38392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1A64AB-15A7-1246-A59A-BABA56EB901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10">
            <a:extLst>
              <a:ext uri="{FF2B5EF4-FFF2-40B4-BE49-F238E27FC236}">
                <a16:creationId xmlns:a16="http://schemas.microsoft.com/office/drawing/2014/main" id="{C77CDE9D-FC83-2C44-8670-07E991C8416B}"/>
              </a:ext>
            </a:extLst>
          </p:cNvPr>
          <p:cNvSpPr>
            <a:spLocks noGrp="1"/>
          </p:cNvSpPr>
          <p:nvPr>
            <p:ph type="body" sz="quarter" idx="14"/>
          </p:nvPr>
        </p:nvSpPr>
        <p:spPr>
          <a:xfrm>
            <a:off x="6099174" y="1706563"/>
            <a:ext cx="5254625" cy="4249737"/>
          </a:xfrm>
          <a:prstGeom prst="rect">
            <a:avLst/>
          </a:prstGeom>
        </p:spPr>
        <p:txBody>
          <a:bodyPr/>
          <a:lstStyle>
            <a:lvl1pPr>
              <a:buClr>
                <a:srgbClr val="CF00C0"/>
              </a:buClr>
              <a:defRPr sz="18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smtClean="0"/>
              <a:t>Edit Master text styles</a:t>
            </a:r>
          </a:p>
          <a:p>
            <a:pPr lvl="1"/>
            <a:r>
              <a:rPr lang="en-US" smtClean="0"/>
              <a:t>Second level</a:t>
            </a:r>
          </a:p>
        </p:txBody>
      </p:sp>
      <p:pic>
        <p:nvPicPr>
          <p:cNvPr id="10" name="Picture 9">
            <a:extLst>
              <a:ext uri="{FF2B5EF4-FFF2-40B4-BE49-F238E27FC236}">
                <a16:creationId xmlns:a16="http://schemas.microsoft.com/office/drawing/2014/main" id="{51257680-5F3A-BC42-A154-7A99873457A6}"/>
              </a:ext>
            </a:extLst>
          </p:cNvPr>
          <p:cNvPicPr>
            <a:picLocks noChangeAspect="1"/>
          </p:cNvPicPr>
          <p:nvPr userDrawn="1"/>
        </p:nvPicPr>
        <p:blipFill>
          <a:blip r:embed="rId3"/>
          <a:stretch>
            <a:fillRect/>
          </a:stretch>
        </p:blipFill>
        <p:spPr>
          <a:xfrm>
            <a:off x="2804069" y="2491146"/>
            <a:ext cx="1905000" cy="1905000"/>
          </a:xfrm>
          <a:prstGeom prst="rect">
            <a:avLst/>
          </a:prstGeom>
        </p:spPr>
      </p:pic>
      <p:sp>
        <p:nvSpPr>
          <p:cNvPr id="12" name="Title 1">
            <a:extLst>
              <a:ext uri="{FF2B5EF4-FFF2-40B4-BE49-F238E27FC236}">
                <a16:creationId xmlns:a16="http://schemas.microsoft.com/office/drawing/2014/main" id="{A59B3A0D-499C-3F44-8BF2-C63C22BCA6D9}"/>
              </a:ext>
            </a:extLst>
          </p:cNvPr>
          <p:cNvSpPr>
            <a:spLocks noGrp="1"/>
          </p:cNvSpPr>
          <p:nvPr>
            <p:ph type="ctrTitle"/>
          </p:nvPr>
        </p:nvSpPr>
        <p:spPr>
          <a:xfrm>
            <a:off x="0" y="0"/>
            <a:ext cx="12192000" cy="887506"/>
          </a:xfrm>
          <a:prstGeom prst="rect">
            <a:avLst/>
          </a:prstGeom>
        </p:spPr>
        <p:txBody>
          <a:bodyPr anchor="ctr">
            <a:normAutofit/>
          </a:bodyPr>
          <a:lstStyle>
            <a:lvl1pPr algn="ctr">
              <a:defRPr sz="3000" b="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7" name="Slide Number Placeholder 2">
            <a:extLst>
              <a:ext uri="{FF2B5EF4-FFF2-40B4-BE49-F238E27FC236}">
                <a16:creationId xmlns:a16="http://schemas.microsoft.com/office/drawing/2014/main" id="{34B8DE4B-5342-7B42-8B63-154C6BB261CF}"/>
              </a:ext>
            </a:extLst>
          </p:cNvPr>
          <p:cNvSpPr txBox="1">
            <a:spLocks/>
          </p:cNvSpPr>
          <p:nvPr userDrawn="1"/>
        </p:nvSpPr>
        <p:spPr>
          <a:xfrm>
            <a:off x="838800" y="63576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807F0E9-A261-CE4A-909A-89843AD1D2E4}" type="slidenum">
              <a:rPr lang="en-US" sz="1200" kern="1200" noProof="0" smtClean="0">
                <a:solidFill>
                  <a:schemeClr val="tx1">
                    <a:tint val="75000"/>
                  </a:schemeClr>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200" kern="1200" noProof="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68180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FF3221-D92A-EE4E-9D2E-FF0030079E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Content Placeholder 2">
            <a:extLst>
              <a:ext uri="{FF2B5EF4-FFF2-40B4-BE49-F238E27FC236}">
                <a16:creationId xmlns:a16="http://schemas.microsoft.com/office/drawing/2014/main" id="{AE86E98E-A5E7-FD49-9397-3E396D8AF375}"/>
              </a:ext>
            </a:extLst>
          </p:cNvPr>
          <p:cNvSpPr>
            <a:spLocks noGrp="1"/>
          </p:cNvSpPr>
          <p:nvPr>
            <p:ph idx="1"/>
          </p:nvPr>
        </p:nvSpPr>
        <p:spPr>
          <a:xfrm>
            <a:off x="431800" y="1199092"/>
            <a:ext cx="11248923" cy="4769908"/>
          </a:xfrm>
          <a:prstGeom prst="rect">
            <a:avLst/>
          </a:prstGeom>
        </p:spPr>
        <p:txBody>
          <a:bodyPr/>
          <a:lstStyle>
            <a:lvl1pPr marL="457200" indent="-457200">
              <a:buClr>
                <a:srgbClr val="CF00C0"/>
              </a:buClr>
              <a:buFont typeface="Arial" panose="020B0604020202020204" pitchFamily="34" charset="0"/>
              <a:buChar char="•"/>
              <a:defRPr>
                <a:solidFill>
                  <a:schemeClr val="tx2"/>
                </a:solidFill>
              </a:defRPr>
            </a:lvl1pPr>
            <a:lvl2pPr>
              <a:buClr>
                <a:srgbClr val="CF00C0"/>
              </a:buClr>
              <a:defRPr>
                <a:solidFill>
                  <a:schemeClr val="tx2"/>
                </a:solidFill>
              </a:defRPr>
            </a:lvl2pPr>
            <a:lvl3pPr>
              <a:buClr>
                <a:srgbClr val="CF00C0"/>
              </a:buClr>
              <a:defRPr>
                <a:solidFill>
                  <a:schemeClr val="tx2"/>
                </a:solidFill>
              </a:defRPr>
            </a:lvl3pPr>
            <a:lvl4pPr>
              <a:buClr>
                <a:srgbClr val="CF00C0"/>
              </a:buClr>
              <a:defRPr>
                <a:solidFill>
                  <a:schemeClr val="tx2"/>
                </a:solidFill>
              </a:defRPr>
            </a:lvl4pPr>
            <a:lvl5pPr>
              <a:buClr>
                <a:srgbClr val="CF00C0"/>
              </a:buCl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a:extLst>
              <a:ext uri="{FF2B5EF4-FFF2-40B4-BE49-F238E27FC236}">
                <a16:creationId xmlns:a16="http://schemas.microsoft.com/office/drawing/2014/main" id="{9B5062A7-FDCA-3B43-AFE7-A0624FE021BC}"/>
              </a:ext>
            </a:extLst>
          </p:cNvPr>
          <p:cNvSpPr>
            <a:spLocks noGrp="1"/>
          </p:cNvSpPr>
          <p:nvPr>
            <p:ph type="ctrTitle"/>
          </p:nvPr>
        </p:nvSpPr>
        <p:spPr>
          <a:xfrm>
            <a:off x="0" y="-1"/>
            <a:ext cx="12192000" cy="896471"/>
          </a:xfrm>
          <a:prstGeom prst="rect">
            <a:avLst/>
          </a:prstGeom>
        </p:spPr>
        <p:txBody>
          <a:bodyPr anchor="ctr">
            <a:normAutofit/>
          </a:bodyPr>
          <a:lstStyle>
            <a:lvl1pPr algn="ctr">
              <a:defRPr sz="3000" b="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7" name="Slide Number Placeholder 2">
            <a:extLst>
              <a:ext uri="{FF2B5EF4-FFF2-40B4-BE49-F238E27FC236}">
                <a16:creationId xmlns:a16="http://schemas.microsoft.com/office/drawing/2014/main" id="{34B8DE4B-5342-7B42-8B63-154C6BB261CF}"/>
              </a:ext>
            </a:extLst>
          </p:cNvPr>
          <p:cNvSpPr txBox="1">
            <a:spLocks/>
          </p:cNvSpPr>
          <p:nvPr userDrawn="1"/>
        </p:nvSpPr>
        <p:spPr>
          <a:xfrm>
            <a:off x="838800" y="63576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807F0E9-A261-CE4A-909A-89843AD1D2E4}" type="slidenum">
              <a:rPr lang="en-US" sz="1200" kern="1200" noProof="0" smtClean="0">
                <a:solidFill>
                  <a:schemeClr val="tx1">
                    <a:tint val="75000"/>
                  </a:schemeClr>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200" kern="1200" noProof="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54909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rriè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ADFE1F-AFDE-1643-9904-4264A6CFE8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33A94D9-968C-0340-B540-F986966D6FD1}"/>
              </a:ext>
            </a:extLst>
          </p:cNvPr>
          <p:cNvSpPr/>
          <p:nvPr userDrawn="1"/>
        </p:nvSpPr>
        <p:spPr>
          <a:xfrm>
            <a:off x="9228120" y="896470"/>
            <a:ext cx="1524001" cy="502138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4">
            <a:extLst>
              <a:ext uri="{FF2B5EF4-FFF2-40B4-BE49-F238E27FC236}">
                <a16:creationId xmlns:a16="http://schemas.microsoft.com/office/drawing/2014/main" id="{6AB854F6-1D2C-F24C-B214-F609FD9CE790}"/>
              </a:ext>
            </a:extLst>
          </p:cNvPr>
          <p:cNvSpPr>
            <a:spLocks noGrp="1"/>
          </p:cNvSpPr>
          <p:nvPr>
            <p:ph type="pic" sz="quarter" idx="14"/>
          </p:nvPr>
        </p:nvSpPr>
        <p:spPr>
          <a:xfrm>
            <a:off x="9228120" y="2042723"/>
            <a:ext cx="1524001" cy="1524002"/>
          </a:xfrm>
          <a:prstGeom prst="rect">
            <a:avLst/>
          </a:prstGeom>
        </p:spPr>
        <p:txBody>
          <a:bodyPr/>
          <a:lstStyle>
            <a:lvl1pPr marL="0" indent="0">
              <a:buNone/>
              <a:defRPr/>
            </a:lvl1pPr>
          </a:lstStyle>
          <a:p>
            <a:r>
              <a:rPr lang="en-US" smtClean="0"/>
              <a:t>Click icon to add picture</a:t>
            </a:r>
            <a:endParaRPr lang="en-US"/>
          </a:p>
        </p:txBody>
      </p:sp>
      <p:sp>
        <p:nvSpPr>
          <p:cNvPr id="12" name="Picture Placeholder 6">
            <a:extLst>
              <a:ext uri="{FF2B5EF4-FFF2-40B4-BE49-F238E27FC236}">
                <a16:creationId xmlns:a16="http://schemas.microsoft.com/office/drawing/2014/main" id="{02F43C65-EF5C-7947-8B13-4856F041E18C}"/>
              </a:ext>
            </a:extLst>
          </p:cNvPr>
          <p:cNvSpPr>
            <a:spLocks noGrp="1"/>
          </p:cNvSpPr>
          <p:nvPr>
            <p:ph type="pic" sz="quarter" idx="15"/>
          </p:nvPr>
        </p:nvSpPr>
        <p:spPr>
          <a:xfrm>
            <a:off x="9228121" y="4393858"/>
            <a:ext cx="1524000" cy="1524000"/>
          </a:xfrm>
          <a:prstGeom prst="rect">
            <a:avLst/>
          </a:prstGeom>
        </p:spPr>
        <p:txBody>
          <a:bodyPr/>
          <a:lstStyle>
            <a:lvl1pPr marL="0" indent="0">
              <a:buNone/>
              <a:defRPr/>
            </a:lvl1pPr>
          </a:lstStyle>
          <a:p>
            <a:r>
              <a:rPr lang="en-US" smtClean="0"/>
              <a:t>Click icon to add picture</a:t>
            </a:r>
            <a:endParaRPr lang="en-US"/>
          </a:p>
        </p:txBody>
      </p:sp>
      <p:sp>
        <p:nvSpPr>
          <p:cNvPr id="13" name="Text Placeholder 8">
            <a:extLst>
              <a:ext uri="{FF2B5EF4-FFF2-40B4-BE49-F238E27FC236}">
                <a16:creationId xmlns:a16="http://schemas.microsoft.com/office/drawing/2014/main" id="{E372DBDA-D4DB-BE40-ACEA-1711FCA15B22}"/>
              </a:ext>
            </a:extLst>
          </p:cNvPr>
          <p:cNvSpPr>
            <a:spLocks noGrp="1"/>
          </p:cNvSpPr>
          <p:nvPr>
            <p:ph type="body" sz="quarter" idx="16"/>
          </p:nvPr>
        </p:nvSpPr>
        <p:spPr>
          <a:xfrm>
            <a:off x="838200" y="2042723"/>
            <a:ext cx="7315200" cy="1524002"/>
          </a:xfrm>
          <a:prstGeom prst="rect">
            <a:avLst/>
          </a:prstGeom>
        </p:spPr>
        <p:txBody>
          <a:bodyPr/>
          <a:lstStyle>
            <a:lvl1pPr marL="0" indent="0">
              <a:buFontTx/>
              <a:buNone/>
              <a:defRPr sz="1600">
                <a:solidFill>
                  <a:schemeClr val="tx2"/>
                </a:solidFill>
                <a:latin typeface="Arial" panose="020B0604020202020204" pitchFamily="34" charset="0"/>
                <a:cs typeface="Arial" panose="020B0604020202020204" pitchFamily="34" charset="0"/>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a:solidFill>
                  <a:schemeClr val="tx2"/>
                </a:solidFill>
              </a:defRPr>
            </a:lvl4pPr>
            <a:lvl5pPr marL="1828800" indent="0">
              <a:buFontTx/>
              <a:buNone/>
              <a:defRPr>
                <a:solidFill>
                  <a:schemeClr val="tx2"/>
                </a:solidFill>
              </a:defRPr>
            </a:lvl5pPr>
          </a:lstStyle>
          <a:p>
            <a:pPr lvl="0"/>
            <a:r>
              <a:rPr lang="en-US" smtClean="0"/>
              <a:t>Edit Master text styles</a:t>
            </a:r>
          </a:p>
        </p:txBody>
      </p:sp>
      <p:sp>
        <p:nvSpPr>
          <p:cNvPr id="14" name="Text Placeholder 8">
            <a:extLst>
              <a:ext uri="{FF2B5EF4-FFF2-40B4-BE49-F238E27FC236}">
                <a16:creationId xmlns:a16="http://schemas.microsoft.com/office/drawing/2014/main" id="{E4D72D37-C9D0-094E-85DF-F4ED8A1E53FD}"/>
              </a:ext>
            </a:extLst>
          </p:cNvPr>
          <p:cNvSpPr>
            <a:spLocks noGrp="1"/>
          </p:cNvSpPr>
          <p:nvPr>
            <p:ph type="body" sz="quarter" idx="17"/>
          </p:nvPr>
        </p:nvSpPr>
        <p:spPr>
          <a:xfrm>
            <a:off x="838200" y="4393856"/>
            <a:ext cx="7315200" cy="1524002"/>
          </a:xfrm>
          <a:prstGeom prst="rect">
            <a:avLst/>
          </a:prstGeom>
        </p:spPr>
        <p:txBody>
          <a:bodyPr/>
          <a:lstStyle>
            <a:lvl1pPr marL="0" indent="0">
              <a:buFontTx/>
              <a:buNone/>
              <a:defRPr sz="1600">
                <a:solidFill>
                  <a:schemeClr val="tx2"/>
                </a:solidFill>
                <a:latin typeface="Arial" panose="020B0604020202020204" pitchFamily="34" charset="0"/>
                <a:cs typeface="Arial" panose="020B0604020202020204" pitchFamily="34" charset="0"/>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a:solidFill>
                  <a:schemeClr val="tx2"/>
                </a:solidFill>
              </a:defRPr>
            </a:lvl4pPr>
            <a:lvl5pPr marL="1828800" indent="0">
              <a:buFontTx/>
              <a:buNone/>
              <a:defRPr>
                <a:solidFill>
                  <a:schemeClr val="tx2"/>
                </a:solidFill>
              </a:defRPr>
            </a:lvl5pPr>
          </a:lstStyle>
          <a:p>
            <a:pPr lvl="0"/>
            <a:r>
              <a:rPr lang="en-US" smtClean="0"/>
              <a:t>Edit Master text styles</a:t>
            </a:r>
          </a:p>
        </p:txBody>
      </p:sp>
      <p:sp>
        <p:nvSpPr>
          <p:cNvPr id="11" name="Title 1">
            <a:extLst>
              <a:ext uri="{FF2B5EF4-FFF2-40B4-BE49-F238E27FC236}">
                <a16:creationId xmlns:a16="http://schemas.microsoft.com/office/drawing/2014/main" id="{5F719C7C-6310-EC4E-B473-4240F79B4D00}"/>
              </a:ext>
            </a:extLst>
          </p:cNvPr>
          <p:cNvSpPr>
            <a:spLocks noGrp="1"/>
          </p:cNvSpPr>
          <p:nvPr>
            <p:ph type="ctrTitle"/>
          </p:nvPr>
        </p:nvSpPr>
        <p:spPr>
          <a:xfrm>
            <a:off x="0" y="2023"/>
            <a:ext cx="12192000" cy="894447"/>
          </a:xfrm>
          <a:prstGeom prst="rect">
            <a:avLst/>
          </a:prstGeom>
        </p:spPr>
        <p:txBody>
          <a:bodyPr anchor="ctr">
            <a:normAutofit/>
          </a:bodyPr>
          <a:lstStyle>
            <a:lvl1pPr algn="ctr">
              <a:defRPr sz="3000" b="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6" name="Slide Number Placeholder 2">
            <a:extLst>
              <a:ext uri="{FF2B5EF4-FFF2-40B4-BE49-F238E27FC236}">
                <a16:creationId xmlns:a16="http://schemas.microsoft.com/office/drawing/2014/main" id="{34B8DE4B-5342-7B42-8B63-154C6BB261CF}"/>
              </a:ext>
            </a:extLst>
          </p:cNvPr>
          <p:cNvSpPr txBox="1">
            <a:spLocks/>
          </p:cNvSpPr>
          <p:nvPr userDrawn="1"/>
        </p:nvSpPr>
        <p:spPr>
          <a:xfrm>
            <a:off x="838800" y="63576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807F0E9-A261-CE4A-909A-89843AD1D2E4}" type="slidenum">
              <a:rPr lang="en-US" sz="1200" kern="1200" noProof="0" smtClean="0">
                <a:solidFill>
                  <a:schemeClr val="tx1">
                    <a:tint val="75000"/>
                  </a:schemeClr>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200" kern="1200" noProof="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66782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45C05-BC4D-2643-ACE0-83684926A634}"/>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31" name="Straight Connector 30">
            <a:extLst>
              <a:ext uri="{FF2B5EF4-FFF2-40B4-BE49-F238E27FC236}">
                <a16:creationId xmlns:a16="http://schemas.microsoft.com/office/drawing/2014/main" id="{CFCE920D-644A-F54F-8D7A-A63A3EC33577}"/>
              </a:ext>
            </a:extLst>
          </p:cNvPr>
          <p:cNvCxnSpPr>
            <a:cxnSpLocks/>
          </p:cNvCxnSpPr>
          <p:nvPr userDrawn="1"/>
        </p:nvCxnSpPr>
        <p:spPr>
          <a:xfrm flipV="1">
            <a:off x="5874770" y="5752680"/>
            <a:ext cx="538951" cy="538951"/>
          </a:xfrm>
          <a:prstGeom prst="line">
            <a:avLst/>
          </a:prstGeom>
          <a:ln w="25400">
            <a:solidFill>
              <a:srgbClr val="0576AF"/>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CD0DB0F1-A0CE-E047-A33E-51C77F5ECD69}"/>
              </a:ext>
            </a:extLst>
          </p:cNvPr>
          <p:cNvSpPr/>
          <p:nvPr userDrawn="1"/>
        </p:nvSpPr>
        <p:spPr>
          <a:xfrm>
            <a:off x="5808296" y="6204183"/>
            <a:ext cx="157446" cy="157446"/>
          </a:xfrm>
          <a:prstGeom prst="ellipse">
            <a:avLst/>
          </a:prstGeom>
          <a:solidFill>
            <a:srgbClr val="9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1">
            <a:extLst>
              <a:ext uri="{FF2B5EF4-FFF2-40B4-BE49-F238E27FC236}">
                <a16:creationId xmlns:a16="http://schemas.microsoft.com/office/drawing/2014/main" id="{CD49189A-A428-9642-88C4-411A692CA0AE}"/>
              </a:ext>
            </a:extLst>
          </p:cNvPr>
          <p:cNvSpPr>
            <a:spLocks noGrp="1"/>
          </p:cNvSpPr>
          <p:nvPr>
            <p:ph type="body" sz="quarter" idx="20"/>
          </p:nvPr>
        </p:nvSpPr>
        <p:spPr>
          <a:xfrm>
            <a:off x="6400801" y="1848087"/>
            <a:ext cx="4419595" cy="327025"/>
          </a:xfrm>
          <a:prstGeom prst="rect">
            <a:avLst/>
          </a:prstGeom>
        </p:spPr>
        <p:txBody>
          <a:bodyPr anchor="ctr"/>
          <a:lstStyle>
            <a:lvl1pPr marL="0" indent="0">
              <a:buFontTx/>
              <a:buNone/>
              <a:defRPr sz="1400">
                <a:solidFill>
                  <a:schemeClr val="tx2"/>
                </a:solidFill>
                <a:latin typeface="Arial" panose="020B0604020202020204" pitchFamily="34" charset="0"/>
                <a:cs typeface="Arial" panose="020B0604020202020204" pitchFamily="34" charset="0"/>
              </a:defRPr>
            </a:lvl1pPr>
            <a:lvl2pPr marL="457200" indent="0">
              <a:buFontTx/>
              <a:buNone/>
              <a:defRPr sz="1800">
                <a:solidFill>
                  <a:schemeClr val="tx2"/>
                </a:solidFill>
                <a:latin typeface="Arial" panose="020B0604020202020204" pitchFamily="34" charset="0"/>
                <a:cs typeface="Arial" panose="020B0604020202020204" pitchFamily="34" charset="0"/>
              </a:defRPr>
            </a:lvl2pPr>
            <a:lvl3pPr marL="914400" indent="0">
              <a:buFontTx/>
              <a:buNone/>
              <a:defRPr sz="1800">
                <a:solidFill>
                  <a:schemeClr val="tx2"/>
                </a:solidFill>
                <a:latin typeface="Arial" panose="020B0604020202020204" pitchFamily="34" charset="0"/>
                <a:cs typeface="Arial" panose="020B0604020202020204" pitchFamily="34" charset="0"/>
              </a:defRPr>
            </a:lvl3pPr>
            <a:lvl4pPr marL="1371600" indent="0">
              <a:buFontTx/>
              <a:buNone/>
              <a:defRPr sz="1800">
                <a:solidFill>
                  <a:schemeClr val="tx2"/>
                </a:solidFill>
                <a:latin typeface="Arial" panose="020B0604020202020204" pitchFamily="34" charset="0"/>
                <a:cs typeface="Arial" panose="020B0604020202020204" pitchFamily="34" charset="0"/>
              </a:defRPr>
            </a:lvl4pPr>
            <a:lvl5pPr marL="1828800" indent="0">
              <a:buFontTx/>
              <a:buNone/>
              <a:defRPr sz="1800">
                <a:solidFill>
                  <a:schemeClr val="tx2"/>
                </a:solidFill>
                <a:latin typeface="Arial" panose="020B0604020202020204" pitchFamily="34" charset="0"/>
                <a:cs typeface="Arial" panose="020B0604020202020204" pitchFamily="34" charset="0"/>
              </a:defRPr>
            </a:lvl5pPr>
          </a:lstStyle>
          <a:p>
            <a:pPr lvl="0"/>
            <a:r>
              <a:rPr lang="en-US" smtClean="0"/>
              <a:t>Edit Master text styles</a:t>
            </a:r>
          </a:p>
        </p:txBody>
      </p:sp>
      <p:sp>
        <p:nvSpPr>
          <p:cNvPr id="18" name="Text Placeholder 21">
            <a:extLst>
              <a:ext uri="{FF2B5EF4-FFF2-40B4-BE49-F238E27FC236}">
                <a16:creationId xmlns:a16="http://schemas.microsoft.com/office/drawing/2014/main" id="{63E323D9-F2DC-B745-8735-04F2EA5063DE}"/>
              </a:ext>
            </a:extLst>
          </p:cNvPr>
          <p:cNvSpPr>
            <a:spLocks noGrp="1"/>
          </p:cNvSpPr>
          <p:nvPr>
            <p:ph type="body" sz="quarter" idx="15"/>
          </p:nvPr>
        </p:nvSpPr>
        <p:spPr>
          <a:xfrm>
            <a:off x="6400801" y="2937135"/>
            <a:ext cx="3952812" cy="327025"/>
          </a:xfrm>
          <a:prstGeom prst="rect">
            <a:avLst/>
          </a:prstGeom>
        </p:spPr>
        <p:txBody>
          <a:bodyPr anchor="ctr"/>
          <a:lstStyle>
            <a:lvl1pPr marL="0" indent="0">
              <a:buFontTx/>
              <a:buNone/>
              <a:defRPr sz="1400">
                <a:solidFill>
                  <a:schemeClr val="tx2"/>
                </a:solidFill>
                <a:latin typeface="Arial" panose="020B0604020202020204" pitchFamily="34" charset="0"/>
                <a:cs typeface="Arial" panose="020B0604020202020204" pitchFamily="34" charset="0"/>
              </a:defRPr>
            </a:lvl1pPr>
            <a:lvl2pPr marL="457200" indent="0">
              <a:buFontTx/>
              <a:buNone/>
              <a:defRPr sz="1800">
                <a:solidFill>
                  <a:schemeClr val="tx2"/>
                </a:solidFill>
                <a:latin typeface="Arial" panose="020B0604020202020204" pitchFamily="34" charset="0"/>
                <a:cs typeface="Arial" panose="020B0604020202020204" pitchFamily="34" charset="0"/>
              </a:defRPr>
            </a:lvl2pPr>
            <a:lvl3pPr marL="914400" indent="0">
              <a:buFontTx/>
              <a:buNone/>
              <a:defRPr sz="1800">
                <a:solidFill>
                  <a:schemeClr val="tx2"/>
                </a:solidFill>
                <a:latin typeface="Arial" panose="020B0604020202020204" pitchFamily="34" charset="0"/>
                <a:cs typeface="Arial" panose="020B0604020202020204" pitchFamily="34" charset="0"/>
              </a:defRPr>
            </a:lvl3pPr>
            <a:lvl4pPr marL="1371600" indent="0">
              <a:buFontTx/>
              <a:buNone/>
              <a:defRPr sz="1800">
                <a:solidFill>
                  <a:schemeClr val="tx2"/>
                </a:solidFill>
                <a:latin typeface="Arial" panose="020B0604020202020204" pitchFamily="34" charset="0"/>
                <a:cs typeface="Arial" panose="020B0604020202020204" pitchFamily="34" charset="0"/>
              </a:defRPr>
            </a:lvl4pPr>
            <a:lvl5pPr marL="1828800" indent="0">
              <a:buFontTx/>
              <a:buNone/>
              <a:defRPr sz="1800">
                <a:solidFill>
                  <a:schemeClr val="tx2"/>
                </a:solidFill>
                <a:latin typeface="Arial" panose="020B0604020202020204" pitchFamily="34" charset="0"/>
                <a:cs typeface="Arial" panose="020B0604020202020204" pitchFamily="34" charset="0"/>
              </a:defRPr>
            </a:lvl5pPr>
          </a:lstStyle>
          <a:p>
            <a:pPr lvl="0"/>
            <a:r>
              <a:rPr lang="en-US" smtClean="0"/>
              <a:t>Edit Master text styles</a:t>
            </a:r>
          </a:p>
        </p:txBody>
      </p:sp>
      <p:sp>
        <p:nvSpPr>
          <p:cNvPr id="19" name="Text Placeholder 21">
            <a:extLst>
              <a:ext uri="{FF2B5EF4-FFF2-40B4-BE49-F238E27FC236}">
                <a16:creationId xmlns:a16="http://schemas.microsoft.com/office/drawing/2014/main" id="{6FF127C4-3538-524F-B58B-E2FE046D0D02}"/>
              </a:ext>
            </a:extLst>
          </p:cNvPr>
          <p:cNvSpPr>
            <a:spLocks noGrp="1"/>
          </p:cNvSpPr>
          <p:nvPr>
            <p:ph type="body" sz="quarter" idx="16"/>
          </p:nvPr>
        </p:nvSpPr>
        <p:spPr>
          <a:xfrm>
            <a:off x="6400801" y="3985357"/>
            <a:ext cx="3943225" cy="327025"/>
          </a:xfrm>
          <a:prstGeom prst="rect">
            <a:avLst/>
          </a:prstGeom>
        </p:spPr>
        <p:txBody>
          <a:bodyPr anchor="ctr"/>
          <a:lstStyle>
            <a:lvl1pPr marL="0" indent="0">
              <a:buFontTx/>
              <a:buNone/>
              <a:defRPr sz="1400">
                <a:solidFill>
                  <a:schemeClr val="tx2"/>
                </a:solidFill>
                <a:latin typeface="Arial" panose="020B0604020202020204" pitchFamily="34" charset="0"/>
                <a:cs typeface="Arial" panose="020B0604020202020204" pitchFamily="34" charset="0"/>
              </a:defRPr>
            </a:lvl1pPr>
            <a:lvl2pPr marL="457200" indent="0">
              <a:buFontTx/>
              <a:buNone/>
              <a:defRPr sz="1800">
                <a:solidFill>
                  <a:schemeClr val="tx2"/>
                </a:solidFill>
                <a:latin typeface="Arial" panose="020B0604020202020204" pitchFamily="34" charset="0"/>
                <a:cs typeface="Arial" panose="020B0604020202020204" pitchFamily="34" charset="0"/>
              </a:defRPr>
            </a:lvl2pPr>
            <a:lvl3pPr marL="914400" indent="0">
              <a:buFontTx/>
              <a:buNone/>
              <a:defRPr sz="1800">
                <a:solidFill>
                  <a:schemeClr val="tx2"/>
                </a:solidFill>
                <a:latin typeface="Arial" panose="020B0604020202020204" pitchFamily="34" charset="0"/>
                <a:cs typeface="Arial" panose="020B0604020202020204" pitchFamily="34" charset="0"/>
              </a:defRPr>
            </a:lvl3pPr>
            <a:lvl4pPr marL="1371600" indent="0">
              <a:buFontTx/>
              <a:buNone/>
              <a:defRPr sz="1800">
                <a:solidFill>
                  <a:schemeClr val="tx2"/>
                </a:solidFill>
                <a:latin typeface="Arial" panose="020B0604020202020204" pitchFamily="34" charset="0"/>
                <a:cs typeface="Arial" panose="020B0604020202020204" pitchFamily="34" charset="0"/>
              </a:defRPr>
            </a:lvl4pPr>
            <a:lvl5pPr marL="1828800" indent="0">
              <a:buFontTx/>
              <a:buNone/>
              <a:defRPr sz="1800">
                <a:solidFill>
                  <a:schemeClr val="tx2"/>
                </a:solidFill>
                <a:latin typeface="Arial" panose="020B0604020202020204" pitchFamily="34" charset="0"/>
                <a:cs typeface="Arial" panose="020B0604020202020204" pitchFamily="34" charset="0"/>
              </a:defRPr>
            </a:lvl5pPr>
          </a:lstStyle>
          <a:p>
            <a:pPr lvl="0"/>
            <a:r>
              <a:rPr lang="en-US" smtClean="0"/>
              <a:t>Edit Master text styles</a:t>
            </a:r>
          </a:p>
        </p:txBody>
      </p:sp>
      <p:sp>
        <p:nvSpPr>
          <p:cNvPr id="20" name="Text Placeholder 21">
            <a:extLst>
              <a:ext uri="{FF2B5EF4-FFF2-40B4-BE49-F238E27FC236}">
                <a16:creationId xmlns:a16="http://schemas.microsoft.com/office/drawing/2014/main" id="{B659BD41-F777-C149-8A97-5A43D5A5426B}"/>
              </a:ext>
            </a:extLst>
          </p:cNvPr>
          <p:cNvSpPr>
            <a:spLocks noGrp="1"/>
          </p:cNvSpPr>
          <p:nvPr>
            <p:ph type="body" sz="quarter" idx="17"/>
          </p:nvPr>
        </p:nvSpPr>
        <p:spPr>
          <a:xfrm>
            <a:off x="1913159" y="3471895"/>
            <a:ext cx="3978295" cy="327025"/>
          </a:xfrm>
          <a:prstGeom prst="rect">
            <a:avLst/>
          </a:prstGeom>
        </p:spPr>
        <p:txBody>
          <a:bodyPr anchor="ctr"/>
          <a:lstStyle>
            <a:lvl1pPr marL="0" indent="0" algn="r">
              <a:buFontTx/>
              <a:buNone/>
              <a:defRPr sz="1400">
                <a:solidFill>
                  <a:schemeClr val="tx2"/>
                </a:solidFill>
                <a:latin typeface="Arial" panose="020B0604020202020204" pitchFamily="34" charset="0"/>
                <a:cs typeface="Arial" panose="020B0604020202020204" pitchFamily="34" charset="0"/>
              </a:defRPr>
            </a:lvl1pPr>
            <a:lvl2pPr marL="457200" indent="0">
              <a:buFontTx/>
              <a:buNone/>
              <a:defRPr sz="1800">
                <a:solidFill>
                  <a:schemeClr val="tx2"/>
                </a:solidFill>
                <a:latin typeface="Arial" panose="020B0604020202020204" pitchFamily="34" charset="0"/>
                <a:cs typeface="Arial" panose="020B0604020202020204" pitchFamily="34" charset="0"/>
              </a:defRPr>
            </a:lvl2pPr>
            <a:lvl3pPr marL="914400" indent="0">
              <a:buFontTx/>
              <a:buNone/>
              <a:defRPr sz="1800">
                <a:solidFill>
                  <a:schemeClr val="tx2"/>
                </a:solidFill>
                <a:latin typeface="Arial" panose="020B0604020202020204" pitchFamily="34" charset="0"/>
                <a:cs typeface="Arial" panose="020B0604020202020204" pitchFamily="34" charset="0"/>
              </a:defRPr>
            </a:lvl3pPr>
            <a:lvl4pPr marL="1371600" indent="0">
              <a:buFontTx/>
              <a:buNone/>
              <a:defRPr sz="1800">
                <a:solidFill>
                  <a:schemeClr val="tx2"/>
                </a:solidFill>
                <a:latin typeface="Arial" panose="020B0604020202020204" pitchFamily="34" charset="0"/>
                <a:cs typeface="Arial" panose="020B0604020202020204" pitchFamily="34" charset="0"/>
              </a:defRPr>
            </a:lvl4pPr>
            <a:lvl5pPr marL="1828800" indent="0">
              <a:buFontTx/>
              <a:buNone/>
              <a:defRPr sz="1800">
                <a:solidFill>
                  <a:schemeClr val="tx2"/>
                </a:solidFill>
                <a:latin typeface="Arial" panose="020B0604020202020204" pitchFamily="34" charset="0"/>
                <a:cs typeface="Arial" panose="020B0604020202020204" pitchFamily="34" charset="0"/>
              </a:defRPr>
            </a:lvl5pPr>
          </a:lstStyle>
          <a:p>
            <a:pPr lvl="0"/>
            <a:r>
              <a:rPr lang="en-US" smtClean="0"/>
              <a:t>Edit Master text styles</a:t>
            </a:r>
          </a:p>
        </p:txBody>
      </p:sp>
      <p:sp>
        <p:nvSpPr>
          <p:cNvPr id="21" name="Text Placeholder 21">
            <a:extLst>
              <a:ext uri="{FF2B5EF4-FFF2-40B4-BE49-F238E27FC236}">
                <a16:creationId xmlns:a16="http://schemas.microsoft.com/office/drawing/2014/main" id="{39BB2DDF-B29D-3141-A439-449E29E8E4E6}"/>
              </a:ext>
            </a:extLst>
          </p:cNvPr>
          <p:cNvSpPr>
            <a:spLocks noGrp="1"/>
          </p:cNvSpPr>
          <p:nvPr>
            <p:ph type="body" sz="quarter" idx="18"/>
          </p:nvPr>
        </p:nvSpPr>
        <p:spPr>
          <a:xfrm>
            <a:off x="1973124" y="1297780"/>
            <a:ext cx="3901646" cy="327025"/>
          </a:xfrm>
          <a:prstGeom prst="rect">
            <a:avLst/>
          </a:prstGeom>
        </p:spPr>
        <p:txBody>
          <a:bodyPr anchor="ctr"/>
          <a:lstStyle>
            <a:lvl1pPr marL="0" indent="0" algn="r">
              <a:buFontTx/>
              <a:buNone/>
              <a:defRPr sz="1400">
                <a:solidFill>
                  <a:schemeClr val="tx2"/>
                </a:solidFill>
                <a:latin typeface="Arial" panose="020B0604020202020204" pitchFamily="34" charset="0"/>
                <a:cs typeface="Arial" panose="020B0604020202020204" pitchFamily="34" charset="0"/>
              </a:defRPr>
            </a:lvl1pPr>
            <a:lvl2pPr marL="457200" indent="0">
              <a:buFontTx/>
              <a:buNone/>
              <a:defRPr sz="1800">
                <a:solidFill>
                  <a:schemeClr val="tx2"/>
                </a:solidFill>
                <a:latin typeface="Arial" panose="020B0604020202020204" pitchFamily="34" charset="0"/>
                <a:cs typeface="Arial" panose="020B0604020202020204" pitchFamily="34" charset="0"/>
              </a:defRPr>
            </a:lvl2pPr>
            <a:lvl3pPr marL="914400" indent="0">
              <a:buFontTx/>
              <a:buNone/>
              <a:defRPr sz="1800">
                <a:solidFill>
                  <a:schemeClr val="tx2"/>
                </a:solidFill>
                <a:latin typeface="Arial" panose="020B0604020202020204" pitchFamily="34" charset="0"/>
                <a:cs typeface="Arial" panose="020B0604020202020204" pitchFamily="34" charset="0"/>
              </a:defRPr>
            </a:lvl3pPr>
            <a:lvl4pPr marL="1371600" indent="0">
              <a:buFontTx/>
              <a:buNone/>
              <a:defRPr sz="1800">
                <a:solidFill>
                  <a:schemeClr val="tx2"/>
                </a:solidFill>
                <a:latin typeface="Arial" panose="020B0604020202020204" pitchFamily="34" charset="0"/>
                <a:cs typeface="Arial" panose="020B0604020202020204" pitchFamily="34" charset="0"/>
              </a:defRPr>
            </a:lvl4pPr>
            <a:lvl5pPr marL="1828800" indent="0">
              <a:buFontTx/>
              <a:buNone/>
              <a:defRPr sz="1800">
                <a:solidFill>
                  <a:schemeClr val="tx2"/>
                </a:solidFill>
                <a:latin typeface="Arial" panose="020B0604020202020204" pitchFamily="34" charset="0"/>
                <a:cs typeface="Arial" panose="020B0604020202020204" pitchFamily="34" charset="0"/>
              </a:defRPr>
            </a:lvl5pPr>
          </a:lstStyle>
          <a:p>
            <a:pPr lvl="0"/>
            <a:r>
              <a:rPr lang="en-US" smtClean="0"/>
              <a:t>Edit Master text styles</a:t>
            </a:r>
          </a:p>
        </p:txBody>
      </p:sp>
      <p:sp>
        <p:nvSpPr>
          <p:cNvPr id="22" name="Text Placeholder 21">
            <a:extLst>
              <a:ext uri="{FF2B5EF4-FFF2-40B4-BE49-F238E27FC236}">
                <a16:creationId xmlns:a16="http://schemas.microsoft.com/office/drawing/2014/main" id="{E7DE641F-E87F-A44C-8331-7F05B2A0BDBF}"/>
              </a:ext>
            </a:extLst>
          </p:cNvPr>
          <p:cNvSpPr>
            <a:spLocks noGrp="1"/>
          </p:cNvSpPr>
          <p:nvPr>
            <p:ph type="body" sz="quarter" idx="19"/>
          </p:nvPr>
        </p:nvSpPr>
        <p:spPr>
          <a:xfrm>
            <a:off x="1907055" y="4539766"/>
            <a:ext cx="3990502" cy="327025"/>
          </a:xfrm>
          <a:prstGeom prst="rect">
            <a:avLst/>
          </a:prstGeom>
        </p:spPr>
        <p:txBody>
          <a:bodyPr anchor="ctr"/>
          <a:lstStyle>
            <a:lvl1pPr marL="0" indent="0" algn="r">
              <a:buFontTx/>
              <a:buNone/>
              <a:defRPr sz="1400">
                <a:solidFill>
                  <a:schemeClr val="tx2"/>
                </a:solidFill>
                <a:latin typeface="Arial" panose="020B0604020202020204" pitchFamily="34" charset="0"/>
                <a:cs typeface="Arial" panose="020B0604020202020204" pitchFamily="34" charset="0"/>
              </a:defRPr>
            </a:lvl1pPr>
            <a:lvl2pPr marL="457200" indent="0">
              <a:buFontTx/>
              <a:buNone/>
              <a:defRPr sz="1800">
                <a:solidFill>
                  <a:schemeClr val="tx2"/>
                </a:solidFill>
                <a:latin typeface="Arial" panose="020B0604020202020204" pitchFamily="34" charset="0"/>
                <a:cs typeface="Arial" panose="020B0604020202020204" pitchFamily="34" charset="0"/>
              </a:defRPr>
            </a:lvl2pPr>
            <a:lvl3pPr marL="914400" indent="0">
              <a:buFontTx/>
              <a:buNone/>
              <a:defRPr sz="1800">
                <a:solidFill>
                  <a:schemeClr val="tx2"/>
                </a:solidFill>
                <a:latin typeface="Arial" panose="020B0604020202020204" pitchFamily="34" charset="0"/>
                <a:cs typeface="Arial" panose="020B0604020202020204" pitchFamily="34" charset="0"/>
              </a:defRPr>
            </a:lvl3pPr>
            <a:lvl4pPr marL="1371600" indent="0">
              <a:buFontTx/>
              <a:buNone/>
              <a:defRPr sz="1800">
                <a:solidFill>
                  <a:schemeClr val="tx2"/>
                </a:solidFill>
                <a:latin typeface="Arial" panose="020B0604020202020204" pitchFamily="34" charset="0"/>
                <a:cs typeface="Arial" panose="020B0604020202020204" pitchFamily="34" charset="0"/>
              </a:defRPr>
            </a:lvl4pPr>
            <a:lvl5pPr marL="1828800" indent="0">
              <a:buFontTx/>
              <a:buNone/>
              <a:defRPr sz="1800">
                <a:solidFill>
                  <a:schemeClr val="tx2"/>
                </a:solidFill>
                <a:latin typeface="Arial" panose="020B0604020202020204" pitchFamily="34" charset="0"/>
                <a:cs typeface="Arial" panose="020B0604020202020204" pitchFamily="34" charset="0"/>
              </a:defRPr>
            </a:lvl5pPr>
          </a:lstStyle>
          <a:p>
            <a:pPr lvl="0"/>
            <a:r>
              <a:rPr lang="en-US" smtClean="0"/>
              <a:t>Edit Master text styles</a:t>
            </a:r>
          </a:p>
        </p:txBody>
      </p:sp>
      <p:cxnSp>
        <p:nvCxnSpPr>
          <p:cNvPr id="23" name="Straight Connector 22">
            <a:extLst>
              <a:ext uri="{FF2B5EF4-FFF2-40B4-BE49-F238E27FC236}">
                <a16:creationId xmlns:a16="http://schemas.microsoft.com/office/drawing/2014/main" id="{4AEA7052-66AE-914A-A172-C314F5452369}"/>
              </a:ext>
            </a:extLst>
          </p:cNvPr>
          <p:cNvCxnSpPr>
            <a:cxnSpLocks/>
          </p:cNvCxnSpPr>
          <p:nvPr userDrawn="1"/>
        </p:nvCxnSpPr>
        <p:spPr>
          <a:xfrm flipV="1">
            <a:off x="5861852" y="1472493"/>
            <a:ext cx="538951" cy="538951"/>
          </a:xfrm>
          <a:prstGeom prst="line">
            <a:avLst/>
          </a:prstGeom>
          <a:ln w="25400">
            <a:solidFill>
              <a:srgbClr val="0576A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C3C1FF-15C0-C045-92E7-9CE77359D161}"/>
              </a:ext>
            </a:extLst>
          </p:cNvPr>
          <p:cNvCxnSpPr>
            <a:cxnSpLocks/>
          </p:cNvCxnSpPr>
          <p:nvPr userDrawn="1"/>
        </p:nvCxnSpPr>
        <p:spPr>
          <a:xfrm>
            <a:off x="5861851" y="2011444"/>
            <a:ext cx="538951" cy="538951"/>
          </a:xfrm>
          <a:prstGeom prst="line">
            <a:avLst/>
          </a:prstGeom>
          <a:ln w="25400">
            <a:solidFill>
              <a:srgbClr val="0576A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6794D3E-0161-5B41-A82E-AFD051B8446D}"/>
              </a:ext>
            </a:extLst>
          </p:cNvPr>
          <p:cNvCxnSpPr>
            <a:cxnSpLocks/>
          </p:cNvCxnSpPr>
          <p:nvPr userDrawn="1"/>
        </p:nvCxnSpPr>
        <p:spPr>
          <a:xfrm flipV="1">
            <a:off x="5874770" y="2547663"/>
            <a:ext cx="538951" cy="538951"/>
          </a:xfrm>
          <a:prstGeom prst="line">
            <a:avLst/>
          </a:prstGeom>
          <a:ln w="25400">
            <a:solidFill>
              <a:srgbClr val="0576A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C922FC1-21A0-7D4D-838D-E7194104176F}"/>
              </a:ext>
            </a:extLst>
          </p:cNvPr>
          <p:cNvCxnSpPr>
            <a:cxnSpLocks/>
          </p:cNvCxnSpPr>
          <p:nvPr userDrawn="1"/>
        </p:nvCxnSpPr>
        <p:spPr>
          <a:xfrm>
            <a:off x="5879003" y="3086614"/>
            <a:ext cx="538951" cy="538951"/>
          </a:xfrm>
          <a:prstGeom prst="line">
            <a:avLst/>
          </a:prstGeom>
          <a:ln w="25400">
            <a:solidFill>
              <a:srgbClr val="0576A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2676001-1A70-804F-9080-DC4BC2FCF3CB}"/>
              </a:ext>
            </a:extLst>
          </p:cNvPr>
          <p:cNvCxnSpPr>
            <a:cxnSpLocks/>
          </p:cNvCxnSpPr>
          <p:nvPr userDrawn="1"/>
        </p:nvCxnSpPr>
        <p:spPr>
          <a:xfrm flipV="1">
            <a:off x="5879003" y="3622833"/>
            <a:ext cx="538951" cy="538951"/>
          </a:xfrm>
          <a:prstGeom prst="line">
            <a:avLst/>
          </a:prstGeom>
          <a:ln w="25400">
            <a:solidFill>
              <a:srgbClr val="0576A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12BDD8-A7FF-584F-9344-FB1AD5DCD1BB}"/>
              </a:ext>
            </a:extLst>
          </p:cNvPr>
          <p:cNvCxnSpPr>
            <a:cxnSpLocks/>
          </p:cNvCxnSpPr>
          <p:nvPr userDrawn="1"/>
        </p:nvCxnSpPr>
        <p:spPr>
          <a:xfrm>
            <a:off x="5879003" y="4159052"/>
            <a:ext cx="538951" cy="538951"/>
          </a:xfrm>
          <a:prstGeom prst="line">
            <a:avLst/>
          </a:prstGeom>
          <a:ln w="25400">
            <a:solidFill>
              <a:srgbClr val="0576A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2643A4-6DE6-5C45-86AC-5B75CBC28723}"/>
              </a:ext>
            </a:extLst>
          </p:cNvPr>
          <p:cNvCxnSpPr>
            <a:cxnSpLocks/>
          </p:cNvCxnSpPr>
          <p:nvPr userDrawn="1"/>
        </p:nvCxnSpPr>
        <p:spPr>
          <a:xfrm flipV="1">
            <a:off x="5879003" y="4692539"/>
            <a:ext cx="538951" cy="538951"/>
          </a:xfrm>
          <a:prstGeom prst="line">
            <a:avLst/>
          </a:prstGeom>
          <a:ln w="25400">
            <a:solidFill>
              <a:srgbClr val="0576A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16B062-0699-F84D-826B-BDCB260FA4C5}"/>
              </a:ext>
            </a:extLst>
          </p:cNvPr>
          <p:cNvCxnSpPr>
            <a:cxnSpLocks/>
          </p:cNvCxnSpPr>
          <p:nvPr userDrawn="1"/>
        </p:nvCxnSpPr>
        <p:spPr>
          <a:xfrm>
            <a:off x="5879003" y="5222765"/>
            <a:ext cx="538951" cy="538951"/>
          </a:xfrm>
          <a:prstGeom prst="line">
            <a:avLst/>
          </a:prstGeom>
          <a:ln w="25400">
            <a:solidFill>
              <a:srgbClr val="0576AF"/>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399D45E-937D-0E43-93C8-A82A756A68B6}"/>
              </a:ext>
            </a:extLst>
          </p:cNvPr>
          <p:cNvSpPr/>
          <p:nvPr userDrawn="1"/>
        </p:nvSpPr>
        <p:spPr>
          <a:xfrm>
            <a:off x="6330656" y="1378704"/>
            <a:ext cx="157446" cy="157446"/>
          </a:xfrm>
          <a:prstGeom prst="ellipse">
            <a:avLst/>
          </a:prstGeom>
          <a:solidFill>
            <a:srgbClr val="9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349D808-BE4B-BD42-85E3-58C6966CF70D}"/>
              </a:ext>
            </a:extLst>
          </p:cNvPr>
          <p:cNvSpPr/>
          <p:nvPr userDrawn="1"/>
        </p:nvSpPr>
        <p:spPr>
          <a:xfrm>
            <a:off x="5800432" y="1932721"/>
            <a:ext cx="157446" cy="157446"/>
          </a:xfrm>
          <a:prstGeom prst="ellipse">
            <a:avLst/>
          </a:prstGeom>
          <a:solidFill>
            <a:srgbClr val="9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70A37FB-874D-8C41-984E-4428E2393551}"/>
              </a:ext>
            </a:extLst>
          </p:cNvPr>
          <p:cNvSpPr/>
          <p:nvPr userDrawn="1"/>
        </p:nvSpPr>
        <p:spPr>
          <a:xfrm>
            <a:off x="6328539" y="2480553"/>
            <a:ext cx="157446" cy="157446"/>
          </a:xfrm>
          <a:prstGeom prst="ellipse">
            <a:avLst/>
          </a:prstGeom>
          <a:solidFill>
            <a:srgbClr val="9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91738E0-5B0D-EC40-B599-8BA269C624DF}"/>
              </a:ext>
            </a:extLst>
          </p:cNvPr>
          <p:cNvSpPr/>
          <p:nvPr userDrawn="1"/>
        </p:nvSpPr>
        <p:spPr>
          <a:xfrm>
            <a:off x="5800432" y="3020861"/>
            <a:ext cx="157446" cy="157446"/>
          </a:xfrm>
          <a:prstGeom prst="ellipse">
            <a:avLst/>
          </a:prstGeom>
          <a:solidFill>
            <a:srgbClr val="9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973694-BB12-7443-A98A-E5C7054F9048}"/>
              </a:ext>
            </a:extLst>
          </p:cNvPr>
          <p:cNvSpPr/>
          <p:nvPr userDrawn="1"/>
        </p:nvSpPr>
        <p:spPr>
          <a:xfrm>
            <a:off x="6328539" y="3555567"/>
            <a:ext cx="157446" cy="157446"/>
          </a:xfrm>
          <a:prstGeom prst="ellipse">
            <a:avLst/>
          </a:prstGeom>
          <a:solidFill>
            <a:srgbClr val="9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30495FB-7870-D943-ACD4-F4E17D23AE79}"/>
              </a:ext>
            </a:extLst>
          </p:cNvPr>
          <p:cNvSpPr/>
          <p:nvPr userDrawn="1"/>
        </p:nvSpPr>
        <p:spPr>
          <a:xfrm>
            <a:off x="5800432" y="4072084"/>
            <a:ext cx="157446" cy="157446"/>
          </a:xfrm>
          <a:prstGeom prst="ellipse">
            <a:avLst/>
          </a:prstGeom>
          <a:solidFill>
            <a:srgbClr val="9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37FC167-CB63-1A47-A513-6484E227A383}"/>
              </a:ext>
            </a:extLst>
          </p:cNvPr>
          <p:cNvSpPr/>
          <p:nvPr userDrawn="1"/>
        </p:nvSpPr>
        <p:spPr>
          <a:xfrm>
            <a:off x="6334998" y="4622852"/>
            <a:ext cx="157446" cy="157446"/>
          </a:xfrm>
          <a:prstGeom prst="ellipse">
            <a:avLst/>
          </a:prstGeom>
          <a:solidFill>
            <a:srgbClr val="9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F6E8150-5BF7-EF4D-AEE6-326778E93FD3}"/>
              </a:ext>
            </a:extLst>
          </p:cNvPr>
          <p:cNvSpPr/>
          <p:nvPr userDrawn="1"/>
        </p:nvSpPr>
        <p:spPr>
          <a:xfrm>
            <a:off x="5806179" y="5143731"/>
            <a:ext cx="157446" cy="157446"/>
          </a:xfrm>
          <a:prstGeom prst="ellipse">
            <a:avLst/>
          </a:prstGeom>
          <a:solidFill>
            <a:srgbClr val="9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194C344-A76B-4245-967C-16B341F6B355}"/>
              </a:ext>
            </a:extLst>
          </p:cNvPr>
          <p:cNvSpPr/>
          <p:nvPr userDrawn="1"/>
        </p:nvSpPr>
        <p:spPr>
          <a:xfrm>
            <a:off x="6334998" y="5673957"/>
            <a:ext cx="157446" cy="157446"/>
          </a:xfrm>
          <a:prstGeom prst="ellipse">
            <a:avLst/>
          </a:prstGeom>
          <a:solidFill>
            <a:srgbClr val="9B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21">
            <a:extLst>
              <a:ext uri="{FF2B5EF4-FFF2-40B4-BE49-F238E27FC236}">
                <a16:creationId xmlns:a16="http://schemas.microsoft.com/office/drawing/2014/main" id="{C9564169-117F-7147-879D-39527C1F4265}"/>
              </a:ext>
            </a:extLst>
          </p:cNvPr>
          <p:cNvSpPr>
            <a:spLocks noGrp="1"/>
          </p:cNvSpPr>
          <p:nvPr>
            <p:ph type="body" sz="quarter" idx="21"/>
          </p:nvPr>
        </p:nvSpPr>
        <p:spPr>
          <a:xfrm>
            <a:off x="1983256" y="2394721"/>
            <a:ext cx="3901646" cy="327025"/>
          </a:xfrm>
          <a:prstGeom prst="rect">
            <a:avLst/>
          </a:prstGeom>
        </p:spPr>
        <p:txBody>
          <a:bodyPr anchor="ctr"/>
          <a:lstStyle>
            <a:lvl1pPr marL="0" indent="0" algn="r">
              <a:buFontTx/>
              <a:buNone/>
              <a:defRPr sz="1400">
                <a:solidFill>
                  <a:schemeClr val="tx2"/>
                </a:solidFill>
                <a:latin typeface="Arial" panose="020B0604020202020204" pitchFamily="34" charset="0"/>
                <a:cs typeface="Arial" panose="020B0604020202020204" pitchFamily="34" charset="0"/>
              </a:defRPr>
            </a:lvl1pPr>
            <a:lvl2pPr marL="457200" indent="0">
              <a:buFontTx/>
              <a:buNone/>
              <a:defRPr sz="1800">
                <a:solidFill>
                  <a:schemeClr val="tx2"/>
                </a:solidFill>
                <a:latin typeface="Arial" panose="020B0604020202020204" pitchFamily="34" charset="0"/>
                <a:cs typeface="Arial" panose="020B0604020202020204" pitchFamily="34" charset="0"/>
              </a:defRPr>
            </a:lvl2pPr>
            <a:lvl3pPr marL="914400" indent="0">
              <a:buFontTx/>
              <a:buNone/>
              <a:defRPr sz="1800">
                <a:solidFill>
                  <a:schemeClr val="tx2"/>
                </a:solidFill>
                <a:latin typeface="Arial" panose="020B0604020202020204" pitchFamily="34" charset="0"/>
                <a:cs typeface="Arial" panose="020B0604020202020204" pitchFamily="34" charset="0"/>
              </a:defRPr>
            </a:lvl3pPr>
            <a:lvl4pPr marL="1371600" indent="0">
              <a:buFontTx/>
              <a:buNone/>
              <a:defRPr sz="1800">
                <a:solidFill>
                  <a:schemeClr val="tx2"/>
                </a:solidFill>
                <a:latin typeface="Arial" panose="020B0604020202020204" pitchFamily="34" charset="0"/>
                <a:cs typeface="Arial" panose="020B0604020202020204" pitchFamily="34" charset="0"/>
              </a:defRPr>
            </a:lvl4pPr>
            <a:lvl5pPr marL="1828800" indent="0">
              <a:buFontTx/>
              <a:buNone/>
              <a:defRPr sz="1800">
                <a:solidFill>
                  <a:schemeClr val="tx2"/>
                </a:solidFill>
                <a:latin typeface="Arial" panose="020B0604020202020204" pitchFamily="34" charset="0"/>
                <a:cs typeface="Arial" panose="020B0604020202020204" pitchFamily="34" charset="0"/>
              </a:defRPr>
            </a:lvl5pPr>
          </a:lstStyle>
          <a:p>
            <a:pPr lvl="0"/>
            <a:r>
              <a:rPr lang="en-US" smtClean="0"/>
              <a:t>Edit Master text styles</a:t>
            </a:r>
          </a:p>
        </p:txBody>
      </p:sp>
      <p:sp>
        <p:nvSpPr>
          <p:cNvPr id="44" name="Text Placeholder 21">
            <a:extLst>
              <a:ext uri="{FF2B5EF4-FFF2-40B4-BE49-F238E27FC236}">
                <a16:creationId xmlns:a16="http://schemas.microsoft.com/office/drawing/2014/main" id="{62DA1803-1F8A-7640-896A-24A471858F10}"/>
              </a:ext>
            </a:extLst>
          </p:cNvPr>
          <p:cNvSpPr>
            <a:spLocks noGrp="1"/>
          </p:cNvSpPr>
          <p:nvPr>
            <p:ph type="body" sz="quarter" idx="22"/>
          </p:nvPr>
        </p:nvSpPr>
        <p:spPr>
          <a:xfrm>
            <a:off x="6400800" y="5057238"/>
            <a:ext cx="3943225" cy="327025"/>
          </a:xfrm>
          <a:prstGeom prst="rect">
            <a:avLst/>
          </a:prstGeom>
        </p:spPr>
        <p:txBody>
          <a:bodyPr anchor="ctr"/>
          <a:lstStyle>
            <a:lvl1pPr marL="0" indent="0">
              <a:buFontTx/>
              <a:buNone/>
              <a:defRPr sz="1400">
                <a:solidFill>
                  <a:schemeClr val="tx2"/>
                </a:solidFill>
                <a:latin typeface="Arial" panose="020B0604020202020204" pitchFamily="34" charset="0"/>
                <a:cs typeface="Arial" panose="020B0604020202020204" pitchFamily="34" charset="0"/>
              </a:defRPr>
            </a:lvl1pPr>
            <a:lvl2pPr marL="457200" indent="0">
              <a:buFontTx/>
              <a:buNone/>
              <a:defRPr sz="1800">
                <a:solidFill>
                  <a:schemeClr val="tx2"/>
                </a:solidFill>
                <a:latin typeface="Arial" panose="020B0604020202020204" pitchFamily="34" charset="0"/>
                <a:cs typeface="Arial" panose="020B0604020202020204" pitchFamily="34" charset="0"/>
              </a:defRPr>
            </a:lvl2pPr>
            <a:lvl3pPr marL="914400" indent="0">
              <a:buFontTx/>
              <a:buNone/>
              <a:defRPr sz="1800">
                <a:solidFill>
                  <a:schemeClr val="tx2"/>
                </a:solidFill>
                <a:latin typeface="Arial" panose="020B0604020202020204" pitchFamily="34" charset="0"/>
                <a:cs typeface="Arial" panose="020B0604020202020204" pitchFamily="34" charset="0"/>
              </a:defRPr>
            </a:lvl3pPr>
            <a:lvl4pPr marL="1371600" indent="0">
              <a:buFontTx/>
              <a:buNone/>
              <a:defRPr sz="1800">
                <a:solidFill>
                  <a:schemeClr val="tx2"/>
                </a:solidFill>
                <a:latin typeface="Arial" panose="020B0604020202020204" pitchFamily="34" charset="0"/>
                <a:cs typeface="Arial" panose="020B0604020202020204" pitchFamily="34" charset="0"/>
              </a:defRPr>
            </a:lvl4pPr>
            <a:lvl5pPr marL="1828800" indent="0">
              <a:buFontTx/>
              <a:buNone/>
              <a:defRPr sz="1800">
                <a:solidFill>
                  <a:schemeClr val="tx2"/>
                </a:solidFill>
                <a:latin typeface="Arial" panose="020B0604020202020204" pitchFamily="34" charset="0"/>
                <a:cs typeface="Arial" panose="020B0604020202020204" pitchFamily="34" charset="0"/>
              </a:defRPr>
            </a:lvl5pPr>
          </a:lstStyle>
          <a:p>
            <a:pPr lvl="0"/>
            <a:r>
              <a:rPr lang="en-US" smtClean="0"/>
              <a:t>Edit Master text styles</a:t>
            </a:r>
          </a:p>
        </p:txBody>
      </p:sp>
      <p:sp>
        <p:nvSpPr>
          <p:cNvPr id="45" name="Text Placeholder 21">
            <a:extLst>
              <a:ext uri="{FF2B5EF4-FFF2-40B4-BE49-F238E27FC236}">
                <a16:creationId xmlns:a16="http://schemas.microsoft.com/office/drawing/2014/main" id="{19F795F3-D606-DE46-8955-473569089F96}"/>
              </a:ext>
            </a:extLst>
          </p:cNvPr>
          <p:cNvSpPr>
            <a:spLocks noGrp="1"/>
          </p:cNvSpPr>
          <p:nvPr>
            <p:ph type="body" sz="quarter" idx="23"/>
          </p:nvPr>
        </p:nvSpPr>
        <p:spPr>
          <a:xfrm>
            <a:off x="1907055" y="5585924"/>
            <a:ext cx="3990502" cy="327025"/>
          </a:xfrm>
          <a:prstGeom prst="rect">
            <a:avLst/>
          </a:prstGeom>
        </p:spPr>
        <p:txBody>
          <a:bodyPr anchor="ctr"/>
          <a:lstStyle>
            <a:lvl1pPr marL="0" indent="0" algn="r">
              <a:buFontTx/>
              <a:buNone/>
              <a:defRPr sz="1400">
                <a:solidFill>
                  <a:schemeClr val="tx2"/>
                </a:solidFill>
                <a:latin typeface="Arial" panose="020B0604020202020204" pitchFamily="34" charset="0"/>
                <a:cs typeface="Arial" panose="020B0604020202020204" pitchFamily="34" charset="0"/>
              </a:defRPr>
            </a:lvl1pPr>
            <a:lvl2pPr marL="457200" indent="0">
              <a:buFontTx/>
              <a:buNone/>
              <a:defRPr sz="1800">
                <a:solidFill>
                  <a:schemeClr val="tx2"/>
                </a:solidFill>
                <a:latin typeface="Arial" panose="020B0604020202020204" pitchFamily="34" charset="0"/>
                <a:cs typeface="Arial" panose="020B0604020202020204" pitchFamily="34" charset="0"/>
              </a:defRPr>
            </a:lvl2pPr>
            <a:lvl3pPr marL="914400" indent="0">
              <a:buFontTx/>
              <a:buNone/>
              <a:defRPr sz="1800">
                <a:solidFill>
                  <a:schemeClr val="tx2"/>
                </a:solidFill>
                <a:latin typeface="Arial" panose="020B0604020202020204" pitchFamily="34" charset="0"/>
                <a:cs typeface="Arial" panose="020B0604020202020204" pitchFamily="34" charset="0"/>
              </a:defRPr>
            </a:lvl3pPr>
            <a:lvl4pPr marL="1371600" indent="0">
              <a:buFontTx/>
              <a:buNone/>
              <a:defRPr sz="1800">
                <a:solidFill>
                  <a:schemeClr val="tx2"/>
                </a:solidFill>
                <a:latin typeface="Arial" panose="020B0604020202020204" pitchFamily="34" charset="0"/>
                <a:cs typeface="Arial" panose="020B0604020202020204" pitchFamily="34" charset="0"/>
              </a:defRPr>
            </a:lvl4pPr>
            <a:lvl5pPr marL="1828800" indent="0">
              <a:buFontTx/>
              <a:buNone/>
              <a:defRPr sz="1800">
                <a:solidFill>
                  <a:schemeClr val="tx2"/>
                </a:solidFill>
                <a:latin typeface="Arial" panose="020B0604020202020204" pitchFamily="34" charset="0"/>
                <a:cs typeface="Arial" panose="020B0604020202020204" pitchFamily="34" charset="0"/>
              </a:defRPr>
            </a:lvl5pPr>
          </a:lstStyle>
          <a:p>
            <a:pPr lvl="0"/>
            <a:r>
              <a:rPr lang="en-US" smtClean="0"/>
              <a:t>Edit Master text styles</a:t>
            </a:r>
          </a:p>
        </p:txBody>
      </p:sp>
      <p:sp>
        <p:nvSpPr>
          <p:cNvPr id="46" name="Text Placeholder 21">
            <a:extLst>
              <a:ext uri="{FF2B5EF4-FFF2-40B4-BE49-F238E27FC236}">
                <a16:creationId xmlns:a16="http://schemas.microsoft.com/office/drawing/2014/main" id="{1A194BC0-49CE-314B-ACF4-698F3557BE06}"/>
              </a:ext>
            </a:extLst>
          </p:cNvPr>
          <p:cNvSpPr>
            <a:spLocks noGrp="1"/>
          </p:cNvSpPr>
          <p:nvPr>
            <p:ph type="body" sz="quarter" idx="24"/>
          </p:nvPr>
        </p:nvSpPr>
        <p:spPr>
          <a:xfrm>
            <a:off x="6400799" y="6121097"/>
            <a:ext cx="3943225" cy="327025"/>
          </a:xfrm>
          <a:prstGeom prst="rect">
            <a:avLst/>
          </a:prstGeom>
        </p:spPr>
        <p:txBody>
          <a:bodyPr anchor="ctr"/>
          <a:lstStyle>
            <a:lvl1pPr marL="0" indent="0">
              <a:buFontTx/>
              <a:buNone/>
              <a:defRPr sz="1400">
                <a:solidFill>
                  <a:schemeClr val="tx2"/>
                </a:solidFill>
                <a:latin typeface="Arial" panose="020B0604020202020204" pitchFamily="34" charset="0"/>
                <a:cs typeface="Arial" panose="020B0604020202020204" pitchFamily="34" charset="0"/>
              </a:defRPr>
            </a:lvl1pPr>
            <a:lvl2pPr marL="457200" indent="0">
              <a:buFontTx/>
              <a:buNone/>
              <a:defRPr sz="1800">
                <a:solidFill>
                  <a:schemeClr val="tx2"/>
                </a:solidFill>
                <a:latin typeface="Arial" panose="020B0604020202020204" pitchFamily="34" charset="0"/>
                <a:cs typeface="Arial" panose="020B0604020202020204" pitchFamily="34" charset="0"/>
              </a:defRPr>
            </a:lvl2pPr>
            <a:lvl3pPr marL="914400" indent="0">
              <a:buFontTx/>
              <a:buNone/>
              <a:defRPr sz="1800">
                <a:solidFill>
                  <a:schemeClr val="tx2"/>
                </a:solidFill>
                <a:latin typeface="Arial" panose="020B0604020202020204" pitchFamily="34" charset="0"/>
                <a:cs typeface="Arial" panose="020B0604020202020204" pitchFamily="34" charset="0"/>
              </a:defRPr>
            </a:lvl3pPr>
            <a:lvl4pPr marL="1371600" indent="0">
              <a:buFontTx/>
              <a:buNone/>
              <a:defRPr sz="1800">
                <a:solidFill>
                  <a:schemeClr val="tx2"/>
                </a:solidFill>
                <a:latin typeface="Arial" panose="020B0604020202020204" pitchFamily="34" charset="0"/>
                <a:cs typeface="Arial" panose="020B0604020202020204" pitchFamily="34" charset="0"/>
              </a:defRPr>
            </a:lvl4pPr>
            <a:lvl5pPr marL="1828800" indent="0">
              <a:buFontTx/>
              <a:buNone/>
              <a:defRPr sz="1800">
                <a:solidFill>
                  <a:schemeClr val="tx2"/>
                </a:solidFill>
                <a:latin typeface="Arial" panose="020B0604020202020204" pitchFamily="34" charset="0"/>
                <a:cs typeface="Arial" panose="020B0604020202020204" pitchFamily="34" charset="0"/>
              </a:defRPr>
            </a:lvl5pPr>
          </a:lstStyle>
          <a:p>
            <a:pPr lvl="0"/>
            <a:r>
              <a:rPr lang="en-US" smtClean="0"/>
              <a:t>Edit Master text styles</a:t>
            </a:r>
          </a:p>
        </p:txBody>
      </p:sp>
      <p:sp>
        <p:nvSpPr>
          <p:cNvPr id="47" name="Title 1">
            <a:extLst>
              <a:ext uri="{FF2B5EF4-FFF2-40B4-BE49-F238E27FC236}">
                <a16:creationId xmlns:a16="http://schemas.microsoft.com/office/drawing/2014/main" id="{1EA6D24A-929C-E649-ADE7-0870529FF197}"/>
              </a:ext>
            </a:extLst>
          </p:cNvPr>
          <p:cNvSpPr>
            <a:spLocks noGrp="1"/>
          </p:cNvSpPr>
          <p:nvPr>
            <p:ph type="ctrTitle"/>
          </p:nvPr>
        </p:nvSpPr>
        <p:spPr>
          <a:xfrm>
            <a:off x="0" y="0"/>
            <a:ext cx="12192000" cy="903036"/>
          </a:xfrm>
          <a:prstGeom prst="rect">
            <a:avLst/>
          </a:prstGeom>
        </p:spPr>
        <p:txBody>
          <a:bodyPr anchor="ctr">
            <a:normAutofit/>
          </a:bodyPr>
          <a:lstStyle>
            <a:lvl1pPr algn="ctr">
              <a:defRPr sz="3000" b="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8" name="Slide Number Placeholder 2">
            <a:extLst>
              <a:ext uri="{FF2B5EF4-FFF2-40B4-BE49-F238E27FC236}">
                <a16:creationId xmlns:a16="http://schemas.microsoft.com/office/drawing/2014/main" id="{34B8DE4B-5342-7B42-8B63-154C6BB261CF}"/>
              </a:ext>
            </a:extLst>
          </p:cNvPr>
          <p:cNvSpPr txBox="1">
            <a:spLocks/>
          </p:cNvSpPr>
          <p:nvPr userDrawn="1"/>
        </p:nvSpPr>
        <p:spPr>
          <a:xfrm>
            <a:off x="838800" y="63576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807F0E9-A261-CE4A-909A-89843AD1D2E4}" type="slidenum">
              <a:rPr lang="en-US" sz="1200" kern="1200" noProof="0" smtClean="0">
                <a:solidFill>
                  <a:schemeClr val="tx1">
                    <a:tint val="75000"/>
                  </a:schemeClr>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200" kern="1200" noProof="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44514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3143D0-EA1A-0C4A-99AD-957FF38F3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BCE758F7-3990-FF42-9947-77C2866441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65068-2D26-6D4B-A51F-272EE81240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t>
            </a:r>
          </a:p>
        </p:txBody>
      </p:sp>
      <p:sp>
        <p:nvSpPr>
          <p:cNvPr id="5" name="Footer Placeholder 4">
            <a:extLst>
              <a:ext uri="{FF2B5EF4-FFF2-40B4-BE49-F238E27FC236}">
                <a16:creationId xmlns:a16="http://schemas.microsoft.com/office/drawing/2014/main" id="{1A1F1651-7351-6D4F-942A-A192E2D72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6D6267-9BF2-DF43-BDF4-C81731BB8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7B70E-7FA4-C44E-8187-8736C5F7FFB9}" type="slidenum">
              <a:rPr lang="en-US" smtClean="0"/>
              <a:t>‹#›</a:t>
            </a:fld>
            <a:endParaRPr lang="en-US"/>
          </a:p>
        </p:txBody>
      </p:sp>
    </p:spTree>
    <p:extLst>
      <p:ext uri="{BB962C8B-B14F-4D97-AF65-F5344CB8AC3E}">
        <p14:creationId xmlns:p14="http://schemas.microsoft.com/office/powerpoint/2010/main" val="1462412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www.riziv.fgov.be/fr/themes/cout-remboursement/par-mutualite/medicament-produits-sante/remboursement/specialites/chapitres/Pages/default.aspx#Chapitre_IV"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civarsv2.prd.pub.vascloud.b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2F5E-F355-B746-B395-524D2832E64C}"/>
              </a:ext>
            </a:extLst>
          </p:cNvPr>
          <p:cNvSpPr>
            <a:spLocks noGrp="1"/>
          </p:cNvSpPr>
          <p:nvPr>
            <p:ph type="ctrTitle"/>
          </p:nvPr>
        </p:nvSpPr>
        <p:spPr/>
        <p:txBody>
          <a:bodyPr/>
          <a:lstStyle/>
          <a:p>
            <a:r>
              <a:rPr lang="en-US" dirty="0" smtClean="0"/>
              <a:t>CIVARS</a:t>
            </a:r>
            <a:endParaRPr lang="en-US" dirty="0"/>
          </a:p>
        </p:txBody>
      </p:sp>
      <p:sp>
        <p:nvSpPr>
          <p:cNvPr id="3" name="Subtitle 2">
            <a:extLst>
              <a:ext uri="{FF2B5EF4-FFF2-40B4-BE49-F238E27FC236}">
                <a16:creationId xmlns:a16="http://schemas.microsoft.com/office/drawing/2014/main" id="{9D968878-DD46-1E48-86CE-157954B0E013}"/>
              </a:ext>
            </a:extLst>
          </p:cNvPr>
          <p:cNvSpPr>
            <a:spLocks noGrp="1"/>
          </p:cNvSpPr>
          <p:nvPr>
            <p:ph type="subTitle" idx="1"/>
          </p:nvPr>
        </p:nvSpPr>
        <p:spPr/>
        <p:txBody>
          <a:bodyPr/>
          <a:lstStyle/>
          <a:p>
            <a:r>
              <a:rPr lang="en-US" dirty="0" smtClean="0"/>
              <a:t>Chapter IV Agreement Request System</a:t>
            </a:r>
          </a:p>
          <a:p>
            <a:r>
              <a:rPr lang="nl-BE" dirty="0" smtClean="0"/>
              <a:t>Manuel </a:t>
            </a:r>
            <a:r>
              <a:rPr lang="nl-BE" dirty="0" err="1" smtClean="0"/>
              <a:t>d’utilisateur</a:t>
            </a:r>
            <a:endParaRPr lang="nl-BE" dirty="0"/>
          </a:p>
        </p:txBody>
      </p:sp>
    </p:spTree>
    <p:extLst>
      <p:ext uri="{BB962C8B-B14F-4D97-AF65-F5344CB8AC3E}">
        <p14:creationId xmlns:p14="http://schemas.microsoft.com/office/powerpoint/2010/main" val="2783560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p:txBody>
          <a:bodyPr/>
          <a:lstStyle/>
          <a:p>
            <a:r>
              <a:rPr lang="en-US" dirty="0" smtClean="0"/>
              <a:t>Se connecter via eHealth</a:t>
            </a:r>
            <a:endParaRPr lang="nl-BE" dirty="0"/>
          </a:p>
        </p:txBody>
      </p:sp>
      <p:sp>
        <p:nvSpPr>
          <p:cNvPr id="5" name="Text Placeholder 4"/>
          <p:cNvSpPr>
            <a:spLocks noGrp="1"/>
          </p:cNvSpPr>
          <p:nvPr>
            <p:ph type="body" sz="quarter" idx="15"/>
          </p:nvPr>
        </p:nvSpPr>
        <p:spPr/>
        <p:txBody>
          <a:bodyPr/>
          <a:lstStyle/>
          <a:p>
            <a:r>
              <a:rPr lang="en-US" dirty="0" smtClean="0"/>
              <a:t>Relations </a:t>
            </a:r>
            <a:r>
              <a:rPr lang="en-US" dirty="0" err="1" smtClean="0"/>
              <a:t>thérapeutiques</a:t>
            </a:r>
            <a:endParaRPr lang="nl-BE" dirty="0"/>
          </a:p>
        </p:txBody>
      </p:sp>
      <p:sp>
        <p:nvSpPr>
          <p:cNvPr id="6" name="Text Placeholder 5"/>
          <p:cNvSpPr>
            <a:spLocks noGrp="1"/>
          </p:cNvSpPr>
          <p:nvPr>
            <p:ph type="body" sz="quarter" idx="16"/>
          </p:nvPr>
        </p:nvSpPr>
        <p:spPr/>
        <p:txBody>
          <a:bodyPr/>
          <a:lstStyle/>
          <a:p>
            <a:r>
              <a:rPr lang="en-US" dirty="0" smtClean="0"/>
              <a:t>Nouvelle </a:t>
            </a:r>
            <a:r>
              <a:rPr lang="en-US" dirty="0" err="1" smtClean="0"/>
              <a:t>demande</a:t>
            </a:r>
            <a:endParaRPr lang="nl-BE" dirty="0"/>
          </a:p>
        </p:txBody>
      </p:sp>
      <p:sp>
        <p:nvSpPr>
          <p:cNvPr id="7" name="Text Placeholder 6"/>
          <p:cNvSpPr>
            <a:spLocks noGrp="1"/>
          </p:cNvSpPr>
          <p:nvPr>
            <p:ph type="body" sz="quarter" idx="17"/>
          </p:nvPr>
        </p:nvSpPr>
        <p:spPr/>
        <p:txBody>
          <a:bodyPr/>
          <a:lstStyle/>
          <a:p>
            <a:r>
              <a:rPr lang="en-US" dirty="0" smtClean="0"/>
              <a:t>Consultation</a:t>
            </a:r>
            <a:endParaRPr lang="nl-BE" dirty="0"/>
          </a:p>
        </p:txBody>
      </p:sp>
      <p:sp>
        <p:nvSpPr>
          <p:cNvPr id="8" name="Text Placeholder 7"/>
          <p:cNvSpPr>
            <a:spLocks noGrp="1"/>
          </p:cNvSpPr>
          <p:nvPr>
            <p:ph type="body" sz="quarter" idx="18"/>
          </p:nvPr>
        </p:nvSpPr>
        <p:spPr/>
        <p:txBody>
          <a:bodyPr/>
          <a:lstStyle/>
          <a:p>
            <a:r>
              <a:rPr lang="en-US" dirty="0" err="1" smtClean="0"/>
              <a:t>Qu'est-ce</a:t>
            </a:r>
            <a:r>
              <a:rPr lang="en-US" dirty="0" smtClean="0"/>
              <a:t> que CIVARS?</a:t>
            </a:r>
            <a:endParaRPr lang="nl-BE" dirty="0"/>
          </a:p>
        </p:txBody>
      </p:sp>
      <p:sp>
        <p:nvSpPr>
          <p:cNvPr id="9" name="Text Placeholder 8"/>
          <p:cNvSpPr>
            <a:spLocks noGrp="1"/>
          </p:cNvSpPr>
          <p:nvPr>
            <p:ph type="body" sz="quarter" idx="19"/>
          </p:nvPr>
        </p:nvSpPr>
        <p:spPr/>
        <p:txBody>
          <a:bodyPr/>
          <a:lstStyle/>
          <a:p>
            <a:r>
              <a:rPr lang="en-US" dirty="0" smtClean="0"/>
              <a:t>Prolongation</a:t>
            </a:r>
            <a:endParaRPr lang="nl-BE" dirty="0"/>
          </a:p>
        </p:txBody>
      </p:sp>
      <p:sp>
        <p:nvSpPr>
          <p:cNvPr id="11" name="Text Placeholder 10"/>
          <p:cNvSpPr>
            <a:spLocks noGrp="1"/>
          </p:cNvSpPr>
          <p:nvPr>
            <p:ph type="body" sz="quarter" idx="21"/>
          </p:nvPr>
        </p:nvSpPr>
        <p:spPr/>
        <p:txBody>
          <a:bodyPr>
            <a:noAutofit/>
          </a:bodyPr>
          <a:lstStyle/>
          <a:p>
            <a:r>
              <a:rPr lang="fr-FR" sz="2000" b="1" dirty="0" smtClean="0"/>
              <a:t>Consultation en tant que pharmacien</a:t>
            </a:r>
            <a:endParaRPr lang="nl-BE" sz="2000" b="1" dirty="0"/>
          </a:p>
        </p:txBody>
      </p:sp>
      <p:sp>
        <p:nvSpPr>
          <p:cNvPr id="12" name="Text Placeholder 11"/>
          <p:cNvSpPr>
            <a:spLocks noGrp="1"/>
          </p:cNvSpPr>
          <p:nvPr>
            <p:ph type="body" sz="quarter" idx="22"/>
          </p:nvPr>
        </p:nvSpPr>
        <p:spPr/>
        <p:txBody>
          <a:bodyPr/>
          <a:lstStyle/>
          <a:p>
            <a:r>
              <a:rPr lang="nl-BE" dirty="0" err="1" smtClean="0"/>
              <a:t>Annulation</a:t>
            </a:r>
            <a:r>
              <a:rPr lang="nl-BE" dirty="0" smtClean="0"/>
              <a:t> / </a:t>
            </a:r>
            <a:r>
              <a:rPr lang="nl-BE" dirty="0" err="1" smtClean="0"/>
              <a:t>Clôture</a:t>
            </a:r>
            <a:endParaRPr lang="nl-BE" dirty="0"/>
          </a:p>
        </p:txBody>
      </p:sp>
      <p:sp>
        <p:nvSpPr>
          <p:cNvPr id="13" name="Text Placeholder 12"/>
          <p:cNvSpPr>
            <a:spLocks noGrp="1"/>
          </p:cNvSpPr>
          <p:nvPr>
            <p:ph type="body" sz="quarter" idx="23"/>
          </p:nvPr>
        </p:nvSpPr>
        <p:spPr/>
        <p:txBody>
          <a:bodyPr/>
          <a:lstStyle/>
          <a:p>
            <a:r>
              <a:rPr lang="en-US" dirty="0" err="1" smtClean="0"/>
              <a:t>Gestion</a:t>
            </a:r>
            <a:r>
              <a:rPr lang="en-US" dirty="0" smtClean="0"/>
              <a:t> des </a:t>
            </a:r>
            <a:r>
              <a:rPr lang="en-US" dirty="0" err="1" smtClean="0"/>
              <a:t>erreurs</a:t>
            </a:r>
            <a:endParaRPr lang="en-US" dirty="0" smtClean="0"/>
          </a:p>
        </p:txBody>
      </p:sp>
      <p:sp>
        <p:nvSpPr>
          <p:cNvPr id="4" name="Title 3"/>
          <p:cNvSpPr>
            <a:spLocks noGrp="1"/>
          </p:cNvSpPr>
          <p:nvPr>
            <p:ph type="ctrTitle"/>
          </p:nvPr>
        </p:nvSpPr>
        <p:spPr/>
        <p:txBody>
          <a:bodyPr/>
          <a:lstStyle/>
          <a:p>
            <a:r>
              <a:rPr lang="en-US" dirty="0" err="1" smtClean="0"/>
              <a:t>Contenu</a:t>
            </a:r>
            <a:endParaRPr lang="nl-BE" dirty="0"/>
          </a:p>
        </p:txBody>
      </p:sp>
    </p:spTree>
    <p:extLst>
      <p:ext uri="{BB962C8B-B14F-4D97-AF65-F5344CB8AC3E}">
        <p14:creationId xmlns:p14="http://schemas.microsoft.com/office/powerpoint/2010/main" val="3027396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fr-FR" dirty="0" smtClean="0"/>
              <a:t>Consultation en tant que pharmacien</a:t>
            </a:r>
            <a:endParaRPr lang="nl-BE" dirty="0"/>
          </a:p>
        </p:txBody>
      </p:sp>
      <p:sp>
        <p:nvSpPr>
          <p:cNvPr id="2" name="Rectangular Callout 1"/>
          <p:cNvSpPr/>
          <p:nvPr/>
        </p:nvSpPr>
        <p:spPr>
          <a:xfrm>
            <a:off x="354952" y="1394044"/>
            <a:ext cx="2443111" cy="1138844"/>
          </a:xfrm>
          <a:prstGeom prst="wedgeRectCallout">
            <a:avLst>
              <a:gd name="adj1" fmla="val 81345"/>
              <a:gd name="adj2" fmla="val 97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Saisir le numéro </a:t>
            </a:r>
            <a:r>
              <a:rPr lang="fr-FR" dirty="0" smtClean="0"/>
              <a:t>registre  </a:t>
            </a:r>
            <a:r>
              <a:rPr lang="fr-FR" dirty="0"/>
              <a:t>national du patient</a:t>
            </a:r>
            <a:endParaRPr lang="nl-BE" dirty="0"/>
          </a:p>
        </p:txBody>
      </p:sp>
      <p:sp>
        <p:nvSpPr>
          <p:cNvPr id="6" name="Rectangular Callout 5"/>
          <p:cNvSpPr/>
          <p:nvPr/>
        </p:nvSpPr>
        <p:spPr>
          <a:xfrm>
            <a:off x="9314561" y="1829907"/>
            <a:ext cx="2563495" cy="1403743"/>
          </a:xfrm>
          <a:prstGeom prst="wedgeRectCallout">
            <a:avLst>
              <a:gd name="adj1" fmla="val -82729"/>
              <a:gd name="adj2" fmla="val -497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numéro INAMI de votre hôpital. Il indique que vous êtes </a:t>
            </a:r>
            <a:r>
              <a:rPr lang="fr-FR" dirty="0" smtClean="0"/>
              <a:t>connecté </a:t>
            </a:r>
            <a:r>
              <a:rPr lang="fr-FR" dirty="0"/>
              <a:t>en tant que pharmacien hospitalier.</a:t>
            </a:r>
            <a:endParaRPr lang="nl-BE" dirty="0"/>
          </a:p>
        </p:txBody>
      </p:sp>
    </p:spTree>
    <p:extLst>
      <p:ext uri="{BB962C8B-B14F-4D97-AF65-F5344CB8AC3E}">
        <p14:creationId xmlns:p14="http://schemas.microsoft.com/office/powerpoint/2010/main" val="337594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fr-FR" dirty="0" smtClean="0"/>
              <a:t>Consultation en tant que pharmacien</a:t>
            </a:r>
            <a:endParaRPr lang="nl-BE" dirty="0"/>
          </a:p>
        </p:txBody>
      </p:sp>
      <p:sp>
        <p:nvSpPr>
          <p:cNvPr id="4" name="Rectangular Callout 3"/>
          <p:cNvSpPr/>
          <p:nvPr/>
        </p:nvSpPr>
        <p:spPr>
          <a:xfrm>
            <a:off x="128016" y="1481328"/>
            <a:ext cx="2871216" cy="1691640"/>
          </a:xfrm>
          <a:prstGeom prst="wedgeRectCallout">
            <a:avLst>
              <a:gd name="adj1" fmla="val 70887"/>
              <a:gd name="adj2" fmla="val 57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patient a été recherché dans le registre national. Cliquez sur suivant pour sélectionner le médicament.</a:t>
            </a:r>
            <a:endParaRPr lang="nl-BE" dirty="0"/>
          </a:p>
        </p:txBody>
      </p:sp>
    </p:spTree>
    <p:extLst>
      <p:ext uri="{BB962C8B-B14F-4D97-AF65-F5344CB8AC3E}">
        <p14:creationId xmlns:p14="http://schemas.microsoft.com/office/powerpoint/2010/main" val="3067314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fr-FR" dirty="0" smtClean="0"/>
              <a:t>Consultation en tant que pharmacien</a:t>
            </a:r>
            <a:endParaRPr lang="nl-BE" dirty="0"/>
          </a:p>
        </p:txBody>
      </p:sp>
      <p:sp>
        <p:nvSpPr>
          <p:cNvPr id="2" name="Rectangular Callout 1"/>
          <p:cNvSpPr/>
          <p:nvPr/>
        </p:nvSpPr>
        <p:spPr>
          <a:xfrm>
            <a:off x="521208" y="2331720"/>
            <a:ext cx="2450592" cy="612648"/>
          </a:xfrm>
          <a:prstGeom prst="wedgeRectCallout">
            <a:avLst>
              <a:gd name="adj1" fmla="val 76182"/>
              <a:gd name="adj2" fmla="val 1266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Choisissez</a:t>
            </a:r>
            <a:r>
              <a:rPr lang="en-US" dirty="0" smtClean="0"/>
              <a:t> la date de </a:t>
            </a:r>
            <a:r>
              <a:rPr lang="en-US" dirty="0" err="1" smtClean="0"/>
              <a:t>délivrance</a:t>
            </a:r>
            <a:endParaRPr lang="nl-BE" dirty="0"/>
          </a:p>
        </p:txBody>
      </p:sp>
      <p:sp>
        <p:nvSpPr>
          <p:cNvPr id="4" name="Rectangular Callout 3"/>
          <p:cNvSpPr/>
          <p:nvPr/>
        </p:nvSpPr>
        <p:spPr>
          <a:xfrm>
            <a:off x="5463540" y="3858768"/>
            <a:ext cx="3118104" cy="640080"/>
          </a:xfrm>
          <a:prstGeom prst="wedgeRectCallout">
            <a:avLst>
              <a:gd name="adj1" fmla="val -78898"/>
              <a:gd name="adj2" fmla="val -6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Et entrez (une partie du) nom du médicament.</a:t>
            </a:r>
            <a:endParaRPr lang="nl-BE" dirty="0"/>
          </a:p>
        </p:txBody>
      </p:sp>
    </p:spTree>
    <p:extLst>
      <p:ext uri="{BB962C8B-B14F-4D97-AF65-F5344CB8AC3E}">
        <p14:creationId xmlns:p14="http://schemas.microsoft.com/office/powerpoint/2010/main" val="1157571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fr-FR" dirty="0" smtClean="0"/>
              <a:t>Consultation en tant que pharmacien</a:t>
            </a:r>
            <a:endParaRPr lang="nl-BE" dirty="0"/>
          </a:p>
        </p:txBody>
      </p:sp>
      <p:sp>
        <p:nvSpPr>
          <p:cNvPr id="2" name="Rectangular Callout 1"/>
          <p:cNvSpPr/>
          <p:nvPr/>
        </p:nvSpPr>
        <p:spPr>
          <a:xfrm>
            <a:off x="6547104" y="3822192"/>
            <a:ext cx="3858768" cy="658368"/>
          </a:xfrm>
          <a:prstGeom prst="wedgeRectCallout">
            <a:avLst>
              <a:gd name="adj1" fmla="val -83629"/>
              <a:gd name="adj2" fmla="val 5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Sélectionnez le médicament à délivrer pour rechercher les accords.</a:t>
            </a:r>
            <a:endParaRPr lang="nl-BE" dirty="0"/>
          </a:p>
        </p:txBody>
      </p:sp>
    </p:spTree>
    <p:extLst>
      <p:ext uri="{BB962C8B-B14F-4D97-AF65-F5344CB8AC3E}">
        <p14:creationId xmlns:p14="http://schemas.microsoft.com/office/powerpoint/2010/main" val="1038704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fr-FR" dirty="0" smtClean="0"/>
              <a:t>Consultation en tant que pharmacien</a:t>
            </a:r>
            <a:endParaRPr lang="nl-BE" dirty="0"/>
          </a:p>
        </p:txBody>
      </p:sp>
      <p:sp>
        <p:nvSpPr>
          <p:cNvPr id="2" name="Rounded Rectangle 1"/>
          <p:cNvSpPr/>
          <p:nvPr/>
        </p:nvSpPr>
        <p:spPr>
          <a:xfrm>
            <a:off x="3665913" y="3873731"/>
            <a:ext cx="4971011" cy="548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ular Callout 3"/>
          <p:cNvSpPr/>
          <p:nvPr/>
        </p:nvSpPr>
        <p:spPr>
          <a:xfrm>
            <a:off x="9293629" y="2527069"/>
            <a:ext cx="2527069" cy="1537855"/>
          </a:xfrm>
          <a:prstGeom prst="wedgeRectCallout">
            <a:avLst>
              <a:gd name="adj1" fmla="val -73794"/>
              <a:gd name="adj2" fmla="val 549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Détails</a:t>
            </a:r>
            <a:r>
              <a:rPr lang="en-US" dirty="0" smtClean="0"/>
              <a:t> de </a:t>
            </a:r>
            <a:r>
              <a:rPr lang="en-US" dirty="0" err="1" smtClean="0"/>
              <a:t>l’accord</a:t>
            </a:r>
            <a:r>
              <a:rPr lang="en-US" dirty="0" smtClean="0"/>
              <a:t> </a:t>
            </a:r>
            <a:r>
              <a:rPr lang="en-US" dirty="0" err="1" smtClean="0"/>
              <a:t>trouvé</a:t>
            </a:r>
            <a:endParaRPr lang="nl-BE" dirty="0"/>
          </a:p>
        </p:txBody>
      </p:sp>
    </p:spTree>
    <p:extLst>
      <p:ext uri="{BB962C8B-B14F-4D97-AF65-F5344CB8AC3E}">
        <p14:creationId xmlns:p14="http://schemas.microsoft.com/office/powerpoint/2010/main" val="43580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fr-FR" dirty="0" smtClean="0"/>
              <a:t>Consultation en tant que pharmacien</a:t>
            </a:r>
            <a:endParaRPr lang="nl-BE" dirty="0"/>
          </a:p>
        </p:txBody>
      </p:sp>
      <p:sp>
        <p:nvSpPr>
          <p:cNvPr id="5" name="Rectangular Callout 4"/>
          <p:cNvSpPr/>
          <p:nvPr/>
        </p:nvSpPr>
        <p:spPr>
          <a:xfrm>
            <a:off x="9268691" y="2942705"/>
            <a:ext cx="2718262" cy="1388226"/>
          </a:xfrm>
          <a:prstGeom prst="wedgeRectCallout">
            <a:avLst>
              <a:gd name="adj1" fmla="val -79854"/>
              <a:gd name="adj2" fmla="val 31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Ou</a:t>
            </a:r>
            <a:r>
              <a:rPr lang="en-US" dirty="0" smtClean="0"/>
              <a:t> </a:t>
            </a:r>
            <a:r>
              <a:rPr lang="en-US" dirty="0" err="1" smtClean="0"/>
              <a:t>bien</a:t>
            </a:r>
            <a:r>
              <a:rPr lang="en-US" dirty="0" smtClean="0"/>
              <a:t>: </a:t>
            </a:r>
            <a:r>
              <a:rPr lang="en-US" dirty="0" err="1" smtClean="0"/>
              <a:t>aucun</a:t>
            </a:r>
            <a:r>
              <a:rPr lang="en-US" dirty="0" smtClean="0"/>
              <a:t> accord </a:t>
            </a:r>
            <a:r>
              <a:rPr lang="en-US" dirty="0" err="1" smtClean="0"/>
              <a:t>n’a</a:t>
            </a:r>
            <a:r>
              <a:rPr lang="en-US" dirty="0" smtClean="0"/>
              <a:t> </a:t>
            </a:r>
            <a:r>
              <a:rPr lang="en-US" dirty="0" err="1" smtClean="0"/>
              <a:t>été</a:t>
            </a:r>
            <a:r>
              <a:rPr lang="en-US" dirty="0" smtClean="0"/>
              <a:t> </a:t>
            </a:r>
            <a:r>
              <a:rPr lang="en-US" dirty="0" err="1" smtClean="0"/>
              <a:t>trouvé</a:t>
            </a:r>
            <a:r>
              <a:rPr lang="en-US" dirty="0" smtClean="0"/>
              <a:t>, et le medicament ne sera pas </a:t>
            </a:r>
            <a:r>
              <a:rPr lang="en-US" dirty="0" err="1" smtClean="0"/>
              <a:t>remboursé</a:t>
            </a:r>
            <a:r>
              <a:rPr lang="en-US" dirty="0" smtClean="0"/>
              <a:t>.</a:t>
            </a:r>
            <a:endParaRPr lang="nl-BE" dirty="0"/>
          </a:p>
        </p:txBody>
      </p:sp>
      <p:sp>
        <p:nvSpPr>
          <p:cNvPr id="6" name="Rounded Rectangle 5"/>
          <p:cNvSpPr/>
          <p:nvPr/>
        </p:nvSpPr>
        <p:spPr>
          <a:xfrm>
            <a:off x="3566160" y="3582785"/>
            <a:ext cx="4821382" cy="6567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91663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p:txBody>
          <a:bodyPr/>
          <a:lstStyle/>
          <a:p>
            <a:r>
              <a:rPr lang="en-US" dirty="0" smtClean="0"/>
              <a:t>Se connecter via eHealth</a:t>
            </a:r>
            <a:endParaRPr lang="nl-BE" dirty="0"/>
          </a:p>
        </p:txBody>
      </p:sp>
      <p:sp>
        <p:nvSpPr>
          <p:cNvPr id="5" name="Text Placeholder 4"/>
          <p:cNvSpPr>
            <a:spLocks noGrp="1"/>
          </p:cNvSpPr>
          <p:nvPr>
            <p:ph type="body" sz="quarter" idx="15"/>
          </p:nvPr>
        </p:nvSpPr>
        <p:spPr/>
        <p:txBody>
          <a:bodyPr>
            <a:noAutofit/>
          </a:bodyPr>
          <a:lstStyle/>
          <a:p>
            <a:r>
              <a:rPr lang="en-US" sz="2000" b="1" dirty="0" smtClean="0"/>
              <a:t>Relations </a:t>
            </a:r>
            <a:r>
              <a:rPr lang="en-US" sz="2000" b="1" dirty="0" err="1" smtClean="0"/>
              <a:t>thérapeutiques</a:t>
            </a:r>
            <a:endParaRPr lang="nl-BE" sz="2000" b="1" dirty="0"/>
          </a:p>
        </p:txBody>
      </p:sp>
      <p:sp>
        <p:nvSpPr>
          <p:cNvPr id="6" name="Text Placeholder 5"/>
          <p:cNvSpPr>
            <a:spLocks noGrp="1"/>
          </p:cNvSpPr>
          <p:nvPr>
            <p:ph type="body" sz="quarter" idx="16"/>
          </p:nvPr>
        </p:nvSpPr>
        <p:spPr/>
        <p:txBody>
          <a:bodyPr/>
          <a:lstStyle/>
          <a:p>
            <a:r>
              <a:rPr lang="en-US" dirty="0" smtClean="0"/>
              <a:t>Nouvelle </a:t>
            </a:r>
            <a:r>
              <a:rPr lang="en-US" dirty="0" err="1" smtClean="0"/>
              <a:t>demande</a:t>
            </a:r>
            <a:endParaRPr lang="nl-BE" dirty="0"/>
          </a:p>
        </p:txBody>
      </p:sp>
      <p:sp>
        <p:nvSpPr>
          <p:cNvPr id="7" name="Text Placeholder 6"/>
          <p:cNvSpPr>
            <a:spLocks noGrp="1"/>
          </p:cNvSpPr>
          <p:nvPr>
            <p:ph type="body" sz="quarter" idx="17"/>
          </p:nvPr>
        </p:nvSpPr>
        <p:spPr/>
        <p:txBody>
          <a:bodyPr/>
          <a:lstStyle/>
          <a:p>
            <a:r>
              <a:rPr lang="en-US" dirty="0" smtClean="0"/>
              <a:t>Consultation</a:t>
            </a:r>
            <a:endParaRPr lang="nl-BE" dirty="0"/>
          </a:p>
        </p:txBody>
      </p:sp>
      <p:sp>
        <p:nvSpPr>
          <p:cNvPr id="8" name="Text Placeholder 7"/>
          <p:cNvSpPr>
            <a:spLocks noGrp="1"/>
          </p:cNvSpPr>
          <p:nvPr>
            <p:ph type="body" sz="quarter" idx="18"/>
          </p:nvPr>
        </p:nvSpPr>
        <p:spPr/>
        <p:txBody>
          <a:bodyPr/>
          <a:lstStyle/>
          <a:p>
            <a:r>
              <a:rPr lang="en-US" dirty="0" err="1" smtClean="0"/>
              <a:t>Qu'est-ce</a:t>
            </a:r>
            <a:r>
              <a:rPr lang="en-US" dirty="0" smtClean="0"/>
              <a:t> que CIVARS?</a:t>
            </a:r>
            <a:endParaRPr lang="nl-BE" dirty="0"/>
          </a:p>
        </p:txBody>
      </p:sp>
      <p:sp>
        <p:nvSpPr>
          <p:cNvPr id="9" name="Text Placeholder 8"/>
          <p:cNvSpPr>
            <a:spLocks noGrp="1"/>
          </p:cNvSpPr>
          <p:nvPr>
            <p:ph type="body" sz="quarter" idx="19"/>
          </p:nvPr>
        </p:nvSpPr>
        <p:spPr/>
        <p:txBody>
          <a:bodyPr/>
          <a:lstStyle/>
          <a:p>
            <a:r>
              <a:rPr lang="en-US" dirty="0" smtClean="0"/>
              <a:t>Prolongation</a:t>
            </a:r>
            <a:endParaRPr lang="nl-BE" dirty="0"/>
          </a:p>
        </p:txBody>
      </p:sp>
      <p:sp>
        <p:nvSpPr>
          <p:cNvPr id="11" name="Text Placeholder 10"/>
          <p:cNvSpPr>
            <a:spLocks noGrp="1"/>
          </p:cNvSpPr>
          <p:nvPr>
            <p:ph type="body" sz="quarter" idx="21"/>
          </p:nvPr>
        </p:nvSpPr>
        <p:spPr/>
        <p:txBody>
          <a:bodyPr/>
          <a:lstStyle/>
          <a:p>
            <a:r>
              <a:rPr lang="fr-FR" dirty="0" smtClean="0"/>
              <a:t>Consultation en tant que pharmacien</a:t>
            </a:r>
            <a:endParaRPr lang="nl-BE" dirty="0"/>
          </a:p>
        </p:txBody>
      </p:sp>
      <p:sp>
        <p:nvSpPr>
          <p:cNvPr id="12" name="Text Placeholder 11"/>
          <p:cNvSpPr>
            <a:spLocks noGrp="1"/>
          </p:cNvSpPr>
          <p:nvPr>
            <p:ph type="body" sz="quarter" idx="22"/>
          </p:nvPr>
        </p:nvSpPr>
        <p:spPr/>
        <p:txBody>
          <a:bodyPr/>
          <a:lstStyle/>
          <a:p>
            <a:r>
              <a:rPr lang="nl-BE" dirty="0" err="1" smtClean="0"/>
              <a:t>Annulation</a:t>
            </a:r>
            <a:r>
              <a:rPr lang="nl-BE" dirty="0" smtClean="0"/>
              <a:t> / </a:t>
            </a:r>
            <a:r>
              <a:rPr lang="nl-BE" dirty="0" err="1" smtClean="0"/>
              <a:t>Clôture</a:t>
            </a:r>
            <a:endParaRPr lang="nl-BE" dirty="0"/>
          </a:p>
        </p:txBody>
      </p:sp>
      <p:sp>
        <p:nvSpPr>
          <p:cNvPr id="13" name="Text Placeholder 12"/>
          <p:cNvSpPr>
            <a:spLocks noGrp="1"/>
          </p:cNvSpPr>
          <p:nvPr>
            <p:ph type="body" sz="quarter" idx="23"/>
          </p:nvPr>
        </p:nvSpPr>
        <p:spPr/>
        <p:txBody>
          <a:bodyPr/>
          <a:lstStyle/>
          <a:p>
            <a:r>
              <a:rPr lang="en-US" dirty="0" err="1" smtClean="0"/>
              <a:t>Gestion</a:t>
            </a:r>
            <a:r>
              <a:rPr lang="en-US" dirty="0" smtClean="0"/>
              <a:t> des </a:t>
            </a:r>
            <a:r>
              <a:rPr lang="en-US" dirty="0" err="1" smtClean="0"/>
              <a:t>erreurs</a:t>
            </a:r>
            <a:endParaRPr lang="en-US" dirty="0" smtClean="0"/>
          </a:p>
        </p:txBody>
      </p:sp>
      <p:sp>
        <p:nvSpPr>
          <p:cNvPr id="4" name="Title 3"/>
          <p:cNvSpPr>
            <a:spLocks noGrp="1"/>
          </p:cNvSpPr>
          <p:nvPr>
            <p:ph type="ctrTitle"/>
          </p:nvPr>
        </p:nvSpPr>
        <p:spPr/>
        <p:txBody>
          <a:bodyPr/>
          <a:lstStyle/>
          <a:p>
            <a:r>
              <a:rPr lang="en-US" dirty="0" err="1" smtClean="0"/>
              <a:t>Contenu</a:t>
            </a:r>
            <a:endParaRPr lang="nl-BE" dirty="0"/>
          </a:p>
        </p:txBody>
      </p:sp>
    </p:spTree>
    <p:extLst>
      <p:ext uri="{BB962C8B-B14F-4D97-AF65-F5344CB8AC3E}">
        <p14:creationId xmlns:p14="http://schemas.microsoft.com/office/powerpoint/2010/main" val="622142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2" name="Title 1"/>
          <p:cNvSpPr>
            <a:spLocks noGrp="1"/>
          </p:cNvSpPr>
          <p:nvPr>
            <p:ph type="ctrTitle"/>
          </p:nvPr>
        </p:nvSpPr>
        <p:spPr/>
        <p:txBody>
          <a:bodyPr/>
          <a:lstStyle/>
          <a:p>
            <a:r>
              <a:rPr lang="en-US" dirty="0" smtClean="0"/>
              <a:t>Relations </a:t>
            </a:r>
            <a:r>
              <a:rPr lang="en-US" dirty="0" err="1" smtClean="0"/>
              <a:t>thérapeutiques</a:t>
            </a:r>
            <a:endParaRPr lang="nl-BE" dirty="0"/>
          </a:p>
        </p:txBody>
      </p:sp>
      <p:sp>
        <p:nvSpPr>
          <p:cNvPr id="3" name="Rectangular Callout 2"/>
          <p:cNvSpPr/>
          <p:nvPr/>
        </p:nvSpPr>
        <p:spPr>
          <a:xfrm>
            <a:off x="8204663" y="2443943"/>
            <a:ext cx="2701635" cy="581890"/>
          </a:xfrm>
          <a:prstGeom prst="wedgeRectCallout">
            <a:avLst>
              <a:gd name="adj1" fmla="val -40805"/>
              <a:gd name="adj2" fmla="val -15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Vous</a:t>
            </a:r>
            <a:r>
              <a:rPr lang="en-US" dirty="0" smtClean="0"/>
              <a:t> </a:t>
            </a:r>
            <a:r>
              <a:rPr lang="en-US" dirty="0" err="1" smtClean="0"/>
              <a:t>êtes</a:t>
            </a:r>
            <a:r>
              <a:rPr lang="en-US" dirty="0" smtClean="0"/>
              <a:t> </a:t>
            </a:r>
            <a:r>
              <a:rPr lang="en-US" dirty="0" err="1" smtClean="0"/>
              <a:t>connecté</a:t>
            </a:r>
            <a:r>
              <a:rPr lang="en-US" dirty="0" smtClean="0"/>
              <a:t> </a:t>
            </a:r>
            <a:r>
              <a:rPr lang="en-US" dirty="0" err="1" smtClean="0"/>
              <a:t>en</a:t>
            </a:r>
            <a:r>
              <a:rPr lang="en-US" dirty="0" smtClean="0"/>
              <a:t> </a:t>
            </a:r>
            <a:r>
              <a:rPr lang="en-US" dirty="0" err="1" smtClean="0"/>
              <a:t>tant</a:t>
            </a:r>
            <a:r>
              <a:rPr lang="en-US" dirty="0" smtClean="0"/>
              <a:t> que </a:t>
            </a:r>
            <a:r>
              <a:rPr lang="en-US" dirty="0" err="1" smtClean="0"/>
              <a:t>médecin</a:t>
            </a:r>
            <a:endParaRPr lang="nl-BE" dirty="0"/>
          </a:p>
        </p:txBody>
      </p:sp>
      <p:sp>
        <p:nvSpPr>
          <p:cNvPr id="4" name="Rectangular Callout 3"/>
          <p:cNvSpPr/>
          <p:nvPr/>
        </p:nvSpPr>
        <p:spPr>
          <a:xfrm>
            <a:off x="4763193" y="3923607"/>
            <a:ext cx="3441470" cy="698269"/>
          </a:xfrm>
          <a:prstGeom prst="wedgeRectCallout">
            <a:avLst>
              <a:gd name="adj1" fmla="val -64567"/>
              <a:gd name="adj2" fmla="val -150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Identification du patient sur base de </a:t>
            </a:r>
            <a:r>
              <a:rPr lang="en-US" dirty="0" err="1" smtClean="0"/>
              <a:t>numéro</a:t>
            </a:r>
            <a:r>
              <a:rPr lang="en-US" dirty="0" smtClean="0"/>
              <a:t> de </a:t>
            </a:r>
            <a:r>
              <a:rPr lang="en-US" dirty="0" err="1" smtClean="0"/>
              <a:t>registre</a:t>
            </a:r>
            <a:r>
              <a:rPr lang="en-US" dirty="0" smtClean="0"/>
              <a:t> national</a:t>
            </a:r>
            <a:endParaRPr lang="nl-BE" dirty="0"/>
          </a:p>
        </p:txBody>
      </p:sp>
    </p:spTree>
    <p:extLst>
      <p:ext uri="{BB962C8B-B14F-4D97-AF65-F5344CB8AC3E}">
        <p14:creationId xmlns:p14="http://schemas.microsoft.com/office/powerpoint/2010/main" val="319926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en-US" dirty="0" smtClean="0"/>
              <a:t>Relations </a:t>
            </a:r>
            <a:r>
              <a:rPr lang="en-US" dirty="0" err="1" smtClean="0"/>
              <a:t>thérapeutiques</a:t>
            </a:r>
            <a:endParaRPr lang="nl-BE" dirty="0"/>
          </a:p>
        </p:txBody>
      </p:sp>
      <p:sp>
        <p:nvSpPr>
          <p:cNvPr id="10" name="Rectangular Callout 9"/>
          <p:cNvSpPr/>
          <p:nvPr/>
        </p:nvSpPr>
        <p:spPr>
          <a:xfrm>
            <a:off x="947651" y="2843949"/>
            <a:ext cx="1737360" cy="739832"/>
          </a:xfrm>
          <a:prstGeom prst="wedgeRectCallout">
            <a:avLst>
              <a:gd name="adj1" fmla="val 100698"/>
              <a:gd name="adj2" fmla="val 88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Choisissez</a:t>
            </a:r>
            <a:r>
              <a:rPr lang="en-US" dirty="0" smtClean="0"/>
              <a:t> entre EID </a:t>
            </a:r>
            <a:r>
              <a:rPr lang="en-US" dirty="0" err="1" smtClean="0"/>
              <a:t>ou</a:t>
            </a:r>
            <a:r>
              <a:rPr lang="en-US" dirty="0" smtClean="0"/>
              <a:t> ISI+</a:t>
            </a:r>
            <a:endParaRPr lang="nl-BE" dirty="0"/>
          </a:p>
        </p:txBody>
      </p:sp>
      <p:sp>
        <p:nvSpPr>
          <p:cNvPr id="11" name="Rectangular Callout 10"/>
          <p:cNvSpPr/>
          <p:nvPr/>
        </p:nvSpPr>
        <p:spPr>
          <a:xfrm>
            <a:off x="5286895" y="3699166"/>
            <a:ext cx="3092334" cy="498764"/>
          </a:xfrm>
          <a:prstGeom prst="wedgeRectCallout">
            <a:avLst>
              <a:gd name="adj1" fmla="val -72308"/>
              <a:gd name="adj2" fmla="val 54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Remplissez</a:t>
            </a:r>
            <a:r>
              <a:rPr lang="en-US" dirty="0" smtClean="0"/>
              <a:t> le </a:t>
            </a:r>
            <a:r>
              <a:rPr lang="en-US" dirty="0" err="1" smtClean="0"/>
              <a:t>numéro</a:t>
            </a:r>
            <a:r>
              <a:rPr lang="en-US" dirty="0" smtClean="0"/>
              <a:t> de carte</a:t>
            </a:r>
          </a:p>
        </p:txBody>
      </p:sp>
    </p:spTree>
    <p:extLst>
      <p:ext uri="{BB962C8B-B14F-4D97-AF65-F5344CB8AC3E}">
        <p14:creationId xmlns:p14="http://schemas.microsoft.com/office/powerpoint/2010/main" val="2870893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p:txBody>
          <a:bodyPr/>
          <a:lstStyle/>
          <a:p>
            <a:r>
              <a:rPr lang="nl-BE" dirty="0" smtClean="0"/>
              <a:t>Se </a:t>
            </a:r>
            <a:r>
              <a:rPr lang="nl-BE" dirty="0" err="1" smtClean="0"/>
              <a:t>connecter</a:t>
            </a:r>
            <a:r>
              <a:rPr lang="nl-BE" dirty="0" smtClean="0"/>
              <a:t> via eHealth</a:t>
            </a:r>
            <a:endParaRPr lang="nl-BE" dirty="0"/>
          </a:p>
        </p:txBody>
      </p:sp>
      <p:sp>
        <p:nvSpPr>
          <p:cNvPr id="5" name="Text Placeholder 4"/>
          <p:cNvSpPr>
            <a:spLocks noGrp="1"/>
          </p:cNvSpPr>
          <p:nvPr>
            <p:ph type="body" sz="quarter" idx="15"/>
          </p:nvPr>
        </p:nvSpPr>
        <p:spPr/>
        <p:txBody>
          <a:bodyPr/>
          <a:lstStyle/>
          <a:p>
            <a:r>
              <a:rPr lang="nl-BE" dirty="0" smtClean="0"/>
              <a:t>Relations </a:t>
            </a:r>
            <a:r>
              <a:rPr lang="nl-BE" dirty="0" err="1" smtClean="0"/>
              <a:t>thérapeutiques</a:t>
            </a:r>
            <a:endParaRPr lang="nl-BE" dirty="0"/>
          </a:p>
        </p:txBody>
      </p:sp>
      <p:sp>
        <p:nvSpPr>
          <p:cNvPr id="6" name="Text Placeholder 5"/>
          <p:cNvSpPr>
            <a:spLocks noGrp="1"/>
          </p:cNvSpPr>
          <p:nvPr>
            <p:ph type="body" sz="quarter" idx="16"/>
          </p:nvPr>
        </p:nvSpPr>
        <p:spPr/>
        <p:txBody>
          <a:bodyPr/>
          <a:lstStyle/>
          <a:p>
            <a:r>
              <a:rPr lang="nl-BE" dirty="0" smtClean="0"/>
              <a:t>Nouvelle </a:t>
            </a:r>
            <a:r>
              <a:rPr lang="nl-BE" dirty="0" err="1" smtClean="0"/>
              <a:t>demande</a:t>
            </a:r>
            <a:endParaRPr lang="nl-BE" dirty="0"/>
          </a:p>
        </p:txBody>
      </p:sp>
      <p:sp>
        <p:nvSpPr>
          <p:cNvPr id="7" name="Text Placeholder 6"/>
          <p:cNvSpPr>
            <a:spLocks noGrp="1"/>
          </p:cNvSpPr>
          <p:nvPr>
            <p:ph type="body" sz="quarter" idx="17"/>
          </p:nvPr>
        </p:nvSpPr>
        <p:spPr/>
        <p:txBody>
          <a:bodyPr/>
          <a:lstStyle/>
          <a:p>
            <a:r>
              <a:rPr lang="nl-BE" dirty="0" err="1" smtClean="0"/>
              <a:t>Consultation</a:t>
            </a:r>
            <a:endParaRPr lang="nl-BE" dirty="0"/>
          </a:p>
        </p:txBody>
      </p:sp>
      <p:sp>
        <p:nvSpPr>
          <p:cNvPr id="8" name="Text Placeholder 7"/>
          <p:cNvSpPr>
            <a:spLocks noGrp="1"/>
          </p:cNvSpPr>
          <p:nvPr>
            <p:ph type="body" sz="quarter" idx="18"/>
          </p:nvPr>
        </p:nvSpPr>
        <p:spPr/>
        <p:txBody>
          <a:bodyPr>
            <a:noAutofit/>
          </a:bodyPr>
          <a:lstStyle/>
          <a:p>
            <a:r>
              <a:rPr lang="nl-BE" sz="2000" b="1" dirty="0" err="1" smtClean="0"/>
              <a:t>Qu'est-ce</a:t>
            </a:r>
            <a:r>
              <a:rPr lang="nl-BE" sz="2000" b="1" dirty="0" smtClean="0"/>
              <a:t> que CIVARS?</a:t>
            </a:r>
            <a:endParaRPr lang="nl-BE" sz="2000" b="1" dirty="0"/>
          </a:p>
        </p:txBody>
      </p:sp>
      <p:sp>
        <p:nvSpPr>
          <p:cNvPr id="9" name="Text Placeholder 8"/>
          <p:cNvSpPr>
            <a:spLocks noGrp="1"/>
          </p:cNvSpPr>
          <p:nvPr>
            <p:ph type="body" sz="quarter" idx="19"/>
          </p:nvPr>
        </p:nvSpPr>
        <p:spPr/>
        <p:txBody>
          <a:bodyPr/>
          <a:lstStyle/>
          <a:p>
            <a:r>
              <a:rPr lang="nl-BE" dirty="0" err="1" smtClean="0"/>
              <a:t>Prolongation</a:t>
            </a:r>
            <a:endParaRPr lang="nl-BE" dirty="0"/>
          </a:p>
        </p:txBody>
      </p:sp>
      <p:sp>
        <p:nvSpPr>
          <p:cNvPr id="11" name="Text Placeholder 10"/>
          <p:cNvSpPr>
            <a:spLocks noGrp="1"/>
          </p:cNvSpPr>
          <p:nvPr>
            <p:ph type="body" sz="quarter" idx="21"/>
          </p:nvPr>
        </p:nvSpPr>
        <p:spPr/>
        <p:txBody>
          <a:bodyPr/>
          <a:lstStyle/>
          <a:p>
            <a:r>
              <a:rPr lang="fr-FR" dirty="0" smtClean="0"/>
              <a:t>Consultation en tant que pharmacien</a:t>
            </a:r>
            <a:endParaRPr lang="nl-BE" dirty="0"/>
          </a:p>
        </p:txBody>
      </p:sp>
      <p:sp>
        <p:nvSpPr>
          <p:cNvPr id="12" name="Text Placeholder 11"/>
          <p:cNvSpPr>
            <a:spLocks noGrp="1"/>
          </p:cNvSpPr>
          <p:nvPr>
            <p:ph type="body" sz="quarter" idx="22"/>
          </p:nvPr>
        </p:nvSpPr>
        <p:spPr/>
        <p:txBody>
          <a:bodyPr/>
          <a:lstStyle/>
          <a:p>
            <a:r>
              <a:rPr lang="nl-BE" dirty="0" err="1" smtClean="0"/>
              <a:t>Annulation</a:t>
            </a:r>
            <a:r>
              <a:rPr lang="nl-BE" dirty="0" smtClean="0"/>
              <a:t> / </a:t>
            </a:r>
            <a:r>
              <a:rPr lang="nl-BE" dirty="0" err="1" smtClean="0"/>
              <a:t>Clôture</a:t>
            </a:r>
            <a:endParaRPr lang="nl-BE" dirty="0"/>
          </a:p>
        </p:txBody>
      </p:sp>
      <p:sp>
        <p:nvSpPr>
          <p:cNvPr id="13" name="Text Placeholder 12"/>
          <p:cNvSpPr>
            <a:spLocks noGrp="1"/>
          </p:cNvSpPr>
          <p:nvPr>
            <p:ph type="body" sz="quarter" idx="23"/>
          </p:nvPr>
        </p:nvSpPr>
        <p:spPr/>
        <p:txBody>
          <a:bodyPr/>
          <a:lstStyle/>
          <a:p>
            <a:r>
              <a:rPr lang="nl-BE" dirty="0" err="1" smtClean="0"/>
              <a:t>Gestion</a:t>
            </a:r>
            <a:r>
              <a:rPr lang="nl-BE" dirty="0" smtClean="0"/>
              <a:t> des </a:t>
            </a:r>
            <a:r>
              <a:rPr lang="nl-BE" dirty="0" err="1" smtClean="0"/>
              <a:t>erreurs</a:t>
            </a:r>
            <a:endParaRPr lang="nl-BE" dirty="0"/>
          </a:p>
        </p:txBody>
      </p:sp>
      <p:sp>
        <p:nvSpPr>
          <p:cNvPr id="4" name="Title 3"/>
          <p:cNvSpPr>
            <a:spLocks noGrp="1"/>
          </p:cNvSpPr>
          <p:nvPr>
            <p:ph type="ctrTitle"/>
          </p:nvPr>
        </p:nvSpPr>
        <p:spPr/>
        <p:txBody>
          <a:bodyPr/>
          <a:lstStyle/>
          <a:p>
            <a:r>
              <a:rPr lang="nl-BE" dirty="0" err="1" smtClean="0"/>
              <a:t>Contenu</a:t>
            </a:r>
            <a:endParaRPr lang="nl-BE" dirty="0"/>
          </a:p>
        </p:txBody>
      </p:sp>
    </p:spTree>
    <p:extLst>
      <p:ext uri="{BB962C8B-B14F-4D97-AF65-F5344CB8AC3E}">
        <p14:creationId xmlns:p14="http://schemas.microsoft.com/office/powerpoint/2010/main" val="2532053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nl-BE" dirty="0" smtClean="0"/>
              <a:t>Relations </a:t>
            </a:r>
            <a:r>
              <a:rPr lang="nl-BE" dirty="0" err="1" smtClean="0"/>
              <a:t>thérapeutiques</a:t>
            </a:r>
            <a:endParaRPr lang="nl-BE" dirty="0"/>
          </a:p>
        </p:txBody>
      </p:sp>
      <p:sp>
        <p:nvSpPr>
          <p:cNvPr id="5" name="Rectangular Callout 4"/>
          <p:cNvSpPr/>
          <p:nvPr/>
        </p:nvSpPr>
        <p:spPr>
          <a:xfrm>
            <a:off x="282633" y="5162204"/>
            <a:ext cx="3624349" cy="1108889"/>
          </a:xfrm>
          <a:prstGeom prst="wedgeRectCallout">
            <a:avLst>
              <a:gd name="adj1" fmla="val 47516"/>
              <a:gd name="adj2" fmla="val -976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Si les </a:t>
            </a:r>
            <a:r>
              <a:rPr lang="fr-FR" dirty="0" smtClean="0"/>
              <a:t>données </a:t>
            </a:r>
            <a:r>
              <a:rPr lang="fr-FR" dirty="0"/>
              <a:t>sont </a:t>
            </a:r>
            <a:r>
              <a:rPr lang="fr-FR" dirty="0" smtClean="0"/>
              <a:t>correctes</a:t>
            </a:r>
            <a:r>
              <a:rPr lang="fr-FR" dirty="0"/>
              <a:t>, vous serez redirigé vers la consultation immédiatement après la création.</a:t>
            </a:r>
            <a:endParaRPr lang="nl-BE" dirty="0"/>
          </a:p>
        </p:txBody>
      </p:sp>
    </p:spTree>
    <p:extLst>
      <p:ext uri="{BB962C8B-B14F-4D97-AF65-F5344CB8AC3E}">
        <p14:creationId xmlns:p14="http://schemas.microsoft.com/office/powerpoint/2010/main" val="3717464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en-US" dirty="0" smtClean="0"/>
              <a:t>Relations </a:t>
            </a:r>
            <a:r>
              <a:rPr lang="en-US" dirty="0" err="1" smtClean="0"/>
              <a:t>thérapeutiques</a:t>
            </a:r>
            <a:endParaRPr lang="nl-BE" dirty="0"/>
          </a:p>
        </p:txBody>
      </p:sp>
      <p:sp>
        <p:nvSpPr>
          <p:cNvPr id="5" name="Rectangular Callout 4"/>
          <p:cNvSpPr/>
          <p:nvPr/>
        </p:nvSpPr>
        <p:spPr>
          <a:xfrm>
            <a:off x="5536276" y="5162204"/>
            <a:ext cx="5070764" cy="1108889"/>
          </a:xfrm>
          <a:prstGeom prst="wedgeRectCallout">
            <a:avLst>
              <a:gd name="adj1" fmla="val -58538"/>
              <a:gd name="adj2" fmla="val -1001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Si vous ne disposez pas du numéro de la carte, vous ne pouvez pas créer de relation thérapeutique</a:t>
            </a:r>
            <a:r>
              <a:rPr lang="fr-FR" dirty="0" smtClean="0"/>
              <a:t>. Les </a:t>
            </a:r>
            <a:r>
              <a:rPr lang="fr-FR" dirty="0"/>
              <a:t>actions possibles sans relation thérapeutique sont accessibles via ce menu déroulant.</a:t>
            </a:r>
            <a:endParaRPr lang="nl-BE" dirty="0" smtClean="0"/>
          </a:p>
        </p:txBody>
      </p:sp>
    </p:spTree>
    <p:extLst>
      <p:ext uri="{BB962C8B-B14F-4D97-AF65-F5344CB8AC3E}">
        <p14:creationId xmlns:p14="http://schemas.microsoft.com/office/powerpoint/2010/main" val="2623758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en-US" dirty="0" smtClean="0"/>
              <a:t>Relations </a:t>
            </a:r>
            <a:r>
              <a:rPr lang="en-US" dirty="0" err="1" smtClean="0"/>
              <a:t>thérapeutiques</a:t>
            </a:r>
            <a:endParaRPr lang="nl-BE" dirty="0"/>
          </a:p>
        </p:txBody>
      </p:sp>
      <p:sp>
        <p:nvSpPr>
          <p:cNvPr id="6" name="Rectangular Callout 5"/>
          <p:cNvSpPr/>
          <p:nvPr/>
        </p:nvSpPr>
        <p:spPr>
          <a:xfrm>
            <a:off x="7506393" y="3200400"/>
            <a:ext cx="3890356" cy="1108889"/>
          </a:xfrm>
          <a:prstGeom prst="wedgeRectCallout">
            <a:avLst>
              <a:gd name="adj1" fmla="val -120076"/>
              <a:gd name="adj2" fmla="val 415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 cas de message d'erreur, vous pouvez corriger les données et réessayer.</a:t>
            </a:r>
            <a:endParaRPr lang="nl-BE" dirty="0" smtClean="0"/>
          </a:p>
        </p:txBody>
      </p:sp>
      <p:sp>
        <p:nvSpPr>
          <p:cNvPr id="7" name="Rectangular Callout 6"/>
          <p:cNvSpPr/>
          <p:nvPr/>
        </p:nvSpPr>
        <p:spPr>
          <a:xfrm>
            <a:off x="302029" y="5162204"/>
            <a:ext cx="3890356" cy="1108889"/>
          </a:xfrm>
          <a:prstGeom prst="wedgeRectCallout">
            <a:avLst>
              <a:gd name="adj1" fmla="val 60776"/>
              <a:gd name="adj2" fmla="val -974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Si l'erreur décrit une indisponibilité de la plate-forme, vous ne pouvez pas effectuer une consultation, mais vous pouvez faire une nouvelle demande.</a:t>
            </a:r>
            <a:endParaRPr lang="nl-BE" dirty="0" smtClean="0"/>
          </a:p>
        </p:txBody>
      </p:sp>
    </p:spTree>
    <p:extLst>
      <p:ext uri="{BB962C8B-B14F-4D97-AF65-F5344CB8AC3E}">
        <p14:creationId xmlns:p14="http://schemas.microsoft.com/office/powerpoint/2010/main" val="4145716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smtClean="0"/>
              <a:t>Relations </a:t>
            </a:r>
            <a:r>
              <a:rPr lang="nl-BE" dirty="0" err="1" smtClean="0"/>
              <a:t>thérapeutiques</a:t>
            </a:r>
            <a:endParaRPr lang="nl-BE" dirty="0"/>
          </a:p>
        </p:txBody>
      </p:sp>
      <p:sp>
        <p:nvSpPr>
          <p:cNvPr id="7" name="Rectangular Callout 6"/>
          <p:cNvSpPr/>
          <p:nvPr/>
        </p:nvSpPr>
        <p:spPr>
          <a:xfrm>
            <a:off x="5779008" y="1956816"/>
            <a:ext cx="5276088" cy="1069848"/>
          </a:xfrm>
          <a:prstGeom prst="wedgeRectCallout">
            <a:avLst>
              <a:gd name="adj1" fmla="val -63294"/>
              <a:gd name="adj2" fmla="val 94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Si la relation thérapeutique existe déjà, vous pouvez immédiatement procéder à la consultation.</a:t>
            </a:r>
            <a:endParaRPr lang="nl-BE" dirty="0"/>
          </a:p>
        </p:txBody>
      </p:sp>
    </p:spTree>
    <p:extLst>
      <p:ext uri="{BB962C8B-B14F-4D97-AF65-F5344CB8AC3E}">
        <p14:creationId xmlns:p14="http://schemas.microsoft.com/office/powerpoint/2010/main" val="32920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p:txBody>
          <a:bodyPr/>
          <a:lstStyle/>
          <a:p>
            <a:r>
              <a:rPr lang="en-US" dirty="0" smtClean="0"/>
              <a:t>Se connecter via eHealth</a:t>
            </a:r>
            <a:endParaRPr lang="nl-BE" dirty="0"/>
          </a:p>
        </p:txBody>
      </p:sp>
      <p:sp>
        <p:nvSpPr>
          <p:cNvPr id="5" name="Text Placeholder 4"/>
          <p:cNvSpPr>
            <a:spLocks noGrp="1"/>
          </p:cNvSpPr>
          <p:nvPr>
            <p:ph type="body" sz="quarter" idx="15"/>
          </p:nvPr>
        </p:nvSpPr>
        <p:spPr/>
        <p:txBody>
          <a:bodyPr/>
          <a:lstStyle/>
          <a:p>
            <a:r>
              <a:rPr lang="en-US" dirty="0" smtClean="0"/>
              <a:t>Relations </a:t>
            </a:r>
            <a:r>
              <a:rPr lang="en-US" dirty="0" err="1" smtClean="0"/>
              <a:t>thérapeutiques</a:t>
            </a:r>
            <a:endParaRPr lang="nl-BE" dirty="0"/>
          </a:p>
        </p:txBody>
      </p:sp>
      <p:sp>
        <p:nvSpPr>
          <p:cNvPr id="6" name="Text Placeholder 5"/>
          <p:cNvSpPr>
            <a:spLocks noGrp="1"/>
          </p:cNvSpPr>
          <p:nvPr>
            <p:ph type="body" sz="quarter" idx="16"/>
          </p:nvPr>
        </p:nvSpPr>
        <p:spPr/>
        <p:txBody>
          <a:bodyPr/>
          <a:lstStyle/>
          <a:p>
            <a:r>
              <a:rPr lang="en-US" dirty="0" smtClean="0"/>
              <a:t>Nouvelle </a:t>
            </a:r>
            <a:r>
              <a:rPr lang="en-US" dirty="0" err="1" smtClean="0"/>
              <a:t>demande</a:t>
            </a:r>
            <a:endParaRPr lang="nl-BE" dirty="0"/>
          </a:p>
        </p:txBody>
      </p:sp>
      <p:sp>
        <p:nvSpPr>
          <p:cNvPr id="7" name="Text Placeholder 6"/>
          <p:cNvSpPr>
            <a:spLocks noGrp="1"/>
          </p:cNvSpPr>
          <p:nvPr>
            <p:ph type="body" sz="quarter" idx="17"/>
          </p:nvPr>
        </p:nvSpPr>
        <p:spPr/>
        <p:txBody>
          <a:bodyPr>
            <a:noAutofit/>
          </a:bodyPr>
          <a:lstStyle/>
          <a:p>
            <a:r>
              <a:rPr lang="en-US" sz="2000" b="1" dirty="0" smtClean="0"/>
              <a:t>Consultation</a:t>
            </a:r>
            <a:endParaRPr lang="nl-BE" sz="2000" b="1" dirty="0"/>
          </a:p>
        </p:txBody>
      </p:sp>
      <p:sp>
        <p:nvSpPr>
          <p:cNvPr id="8" name="Text Placeholder 7"/>
          <p:cNvSpPr>
            <a:spLocks noGrp="1"/>
          </p:cNvSpPr>
          <p:nvPr>
            <p:ph type="body" sz="quarter" idx="18"/>
          </p:nvPr>
        </p:nvSpPr>
        <p:spPr/>
        <p:txBody>
          <a:bodyPr/>
          <a:lstStyle/>
          <a:p>
            <a:r>
              <a:rPr lang="en-US" dirty="0" err="1" smtClean="0"/>
              <a:t>Qu'est-ce</a:t>
            </a:r>
            <a:r>
              <a:rPr lang="en-US" dirty="0" smtClean="0"/>
              <a:t> que CIVARS?</a:t>
            </a:r>
            <a:endParaRPr lang="nl-BE" dirty="0"/>
          </a:p>
        </p:txBody>
      </p:sp>
      <p:sp>
        <p:nvSpPr>
          <p:cNvPr id="9" name="Text Placeholder 8"/>
          <p:cNvSpPr>
            <a:spLocks noGrp="1"/>
          </p:cNvSpPr>
          <p:nvPr>
            <p:ph type="body" sz="quarter" idx="19"/>
          </p:nvPr>
        </p:nvSpPr>
        <p:spPr/>
        <p:txBody>
          <a:bodyPr/>
          <a:lstStyle/>
          <a:p>
            <a:r>
              <a:rPr lang="en-US" dirty="0" smtClean="0"/>
              <a:t>Prolongation</a:t>
            </a:r>
            <a:endParaRPr lang="nl-BE" dirty="0"/>
          </a:p>
        </p:txBody>
      </p:sp>
      <p:sp>
        <p:nvSpPr>
          <p:cNvPr id="11" name="Text Placeholder 10"/>
          <p:cNvSpPr>
            <a:spLocks noGrp="1"/>
          </p:cNvSpPr>
          <p:nvPr>
            <p:ph type="body" sz="quarter" idx="21"/>
          </p:nvPr>
        </p:nvSpPr>
        <p:spPr/>
        <p:txBody>
          <a:bodyPr/>
          <a:lstStyle/>
          <a:p>
            <a:r>
              <a:rPr lang="fr-FR" dirty="0" smtClean="0"/>
              <a:t>Consultation en tant que pharmacien</a:t>
            </a:r>
            <a:endParaRPr lang="nl-BE" dirty="0"/>
          </a:p>
        </p:txBody>
      </p:sp>
      <p:sp>
        <p:nvSpPr>
          <p:cNvPr id="12" name="Text Placeholder 11"/>
          <p:cNvSpPr>
            <a:spLocks noGrp="1"/>
          </p:cNvSpPr>
          <p:nvPr>
            <p:ph type="body" sz="quarter" idx="22"/>
          </p:nvPr>
        </p:nvSpPr>
        <p:spPr/>
        <p:txBody>
          <a:bodyPr/>
          <a:lstStyle/>
          <a:p>
            <a:r>
              <a:rPr lang="nl-BE" dirty="0" err="1" smtClean="0"/>
              <a:t>Annulation</a:t>
            </a:r>
            <a:r>
              <a:rPr lang="nl-BE" dirty="0" smtClean="0"/>
              <a:t> / </a:t>
            </a:r>
            <a:r>
              <a:rPr lang="nl-BE" dirty="0" err="1" smtClean="0"/>
              <a:t>Clôture</a:t>
            </a:r>
            <a:endParaRPr lang="nl-BE" dirty="0"/>
          </a:p>
        </p:txBody>
      </p:sp>
      <p:sp>
        <p:nvSpPr>
          <p:cNvPr id="13" name="Text Placeholder 12"/>
          <p:cNvSpPr>
            <a:spLocks noGrp="1"/>
          </p:cNvSpPr>
          <p:nvPr>
            <p:ph type="body" sz="quarter" idx="23"/>
          </p:nvPr>
        </p:nvSpPr>
        <p:spPr/>
        <p:txBody>
          <a:bodyPr/>
          <a:lstStyle/>
          <a:p>
            <a:r>
              <a:rPr lang="en-US" dirty="0" err="1" smtClean="0"/>
              <a:t>Gestion</a:t>
            </a:r>
            <a:r>
              <a:rPr lang="en-US" dirty="0" smtClean="0"/>
              <a:t> des </a:t>
            </a:r>
            <a:r>
              <a:rPr lang="en-US" dirty="0" err="1" smtClean="0"/>
              <a:t>erreurs</a:t>
            </a:r>
            <a:endParaRPr lang="en-US" dirty="0" smtClean="0"/>
          </a:p>
        </p:txBody>
      </p:sp>
      <p:sp>
        <p:nvSpPr>
          <p:cNvPr id="4" name="Title 3"/>
          <p:cNvSpPr>
            <a:spLocks noGrp="1"/>
          </p:cNvSpPr>
          <p:nvPr>
            <p:ph type="ctrTitle"/>
          </p:nvPr>
        </p:nvSpPr>
        <p:spPr/>
        <p:txBody>
          <a:bodyPr/>
          <a:lstStyle/>
          <a:p>
            <a:r>
              <a:rPr lang="en-US" dirty="0" err="1" smtClean="0"/>
              <a:t>Contenu</a:t>
            </a:r>
            <a:endParaRPr lang="nl-BE" dirty="0"/>
          </a:p>
        </p:txBody>
      </p:sp>
    </p:spTree>
    <p:extLst>
      <p:ext uri="{BB962C8B-B14F-4D97-AF65-F5344CB8AC3E}">
        <p14:creationId xmlns:p14="http://schemas.microsoft.com/office/powerpoint/2010/main" val="3124680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err="1" smtClean="0"/>
              <a:t>Consultation</a:t>
            </a:r>
            <a:endParaRPr lang="nl-BE" dirty="0"/>
          </a:p>
        </p:txBody>
      </p:sp>
      <p:sp>
        <p:nvSpPr>
          <p:cNvPr id="7" name="Rectangular Callout 6"/>
          <p:cNvSpPr/>
          <p:nvPr/>
        </p:nvSpPr>
        <p:spPr>
          <a:xfrm>
            <a:off x="704088" y="3154680"/>
            <a:ext cx="2057400" cy="667512"/>
          </a:xfrm>
          <a:prstGeom prst="wedgeRectCallout">
            <a:avLst>
              <a:gd name="adj1" fmla="val 79897"/>
              <a:gd name="adj2" fmla="val 51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Liste</a:t>
            </a:r>
            <a:r>
              <a:rPr lang="nl-BE" dirty="0" smtClean="0"/>
              <a:t> </a:t>
            </a:r>
            <a:r>
              <a:rPr lang="nl-BE" dirty="0" err="1" smtClean="0"/>
              <a:t>avec</a:t>
            </a:r>
            <a:r>
              <a:rPr lang="nl-BE" dirty="0" smtClean="0"/>
              <a:t> les </a:t>
            </a:r>
            <a:r>
              <a:rPr lang="nl-BE" dirty="0" err="1" smtClean="0"/>
              <a:t>accords</a:t>
            </a:r>
            <a:r>
              <a:rPr lang="nl-BE" dirty="0" smtClean="0"/>
              <a:t> en cours</a:t>
            </a:r>
            <a:endParaRPr lang="nl-BE" dirty="0"/>
          </a:p>
        </p:txBody>
      </p:sp>
      <p:sp>
        <p:nvSpPr>
          <p:cNvPr id="10" name="Rectangular Callout 9"/>
          <p:cNvSpPr/>
          <p:nvPr/>
        </p:nvSpPr>
        <p:spPr>
          <a:xfrm>
            <a:off x="590203" y="4968793"/>
            <a:ext cx="2154659" cy="667512"/>
          </a:xfrm>
          <a:prstGeom prst="wedgeRectCallout">
            <a:avLst>
              <a:gd name="adj1" fmla="val 81675"/>
              <a:gd name="adj2" fmla="val -78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Rechercher</a:t>
            </a:r>
            <a:r>
              <a:rPr lang="nl-BE" dirty="0" smtClean="0"/>
              <a:t> des </a:t>
            </a:r>
            <a:r>
              <a:rPr lang="nl-BE" dirty="0" err="1" smtClean="0"/>
              <a:t>accords</a:t>
            </a:r>
            <a:r>
              <a:rPr lang="nl-BE" dirty="0" smtClean="0"/>
              <a:t> plus anciens</a:t>
            </a:r>
            <a:endParaRPr lang="nl-BE" dirty="0"/>
          </a:p>
        </p:txBody>
      </p:sp>
      <p:sp>
        <p:nvSpPr>
          <p:cNvPr id="11" name="Rectangular Callout 10"/>
          <p:cNvSpPr/>
          <p:nvPr/>
        </p:nvSpPr>
        <p:spPr>
          <a:xfrm>
            <a:off x="3078480" y="5499145"/>
            <a:ext cx="2057400" cy="667512"/>
          </a:xfrm>
          <a:prstGeom prst="wedgeRectCallout">
            <a:avLst>
              <a:gd name="adj1" fmla="val 45231"/>
              <a:gd name="adj2" fmla="val -1412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Commencer</a:t>
            </a:r>
            <a:r>
              <a:rPr lang="nl-BE" dirty="0" smtClean="0"/>
              <a:t> </a:t>
            </a:r>
            <a:r>
              <a:rPr lang="nl-BE" dirty="0" err="1" smtClean="0"/>
              <a:t>une</a:t>
            </a:r>
            <a:r>
              <a:rPr lang="nl-BE" dirty="0" smtClean="0"/>
              <a:t> nouvelle </a:t>
            </a:r>
            <a:r>
              <a:rPr lang="nl-BE" dirty="0" err="1" smtClean="0"/>
              <a:t>demande</a:t>
            </a:r>
            <a:endParaRPr lang="nl-BE" dirty="0"/>
          </a:p>
        </p:txBody>
      </p:sp>
      <p:sp>
        <p:nvSpPr>
          <p:cNvPr id="12" name="Rectangular Callout 11"/>
          <p:cNvSpPr/>
          <p:nvPr/>
        </p:nvSpPr>
        <p:spPr>
          <a:xfrm>
            <a:off x="6224016" y="5494573"/>
            <a:ext cx="3907536" cy="1266940"/>
          </a:xfrm>
          <a:prstGeom prst="wedgeRectCallout">
            <a:avLst>
              <a:gd name="adj1" fmla="val -58066"/>
              <a:gd name="adj2" fmla="val -987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Gérer d'autres accords qui ne peuvent être récupérés via la consultation, par exemple annuler une demande qui n'a pas encore été traitée.</a:t>
            </a:r>
            <a:endParaRPr lang="nl-BE" dirty="0"/>
          </a:p>
        </p:txBody>
      </p:sp>
      <p:sp>
        <p:nvSpPr>
          <p:cNvPr id="13" name="Rectangular Callout 12"/>
          <p:cNvSpPr/>
          <p:nvPr/>
        </p:nvSpPr>
        <p:spPr>
          <a:xfrm>
            <a:off x="9132898" y="2310563"/>
            <a:ext cx="2057400" cy="667512"/>
          </a:xfrm>
          <a:prstGeom prst="wedgeRectCallout">
            <a:avLst>
              <a:gd name="adj1" fmla="val -67659"/>
              <a:gd name="adj2" fmla="val -42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Sélectionner</a:t>
            </a:r>
            <a:r>
              <a:rPr lang="nl-BE" dirty="0" smtClean="0"/>
              <a:t> </a:t>
            </a:r>
            <a:r>
              <a:rPr lang="nl-BE" dirty="0" err="1" smtClean="0"/>
              <a:t>un</a:t>
            </a:r>
            <a:r>
              <a:rPr lang="nl-BE" dirty="0" smtClean="0"/>
              <a:t> </a:t>
            </a:r>
            <a:r>
              <a:rPr lang="nl-BE" dirty="0" err="1" smtClean="0"/>
              <a:t>autre</a:t>
            </a:r>
            <a:r>
              <a:rPr lang="nl-BE" dirty="0" smtClean="0"/>
              <a:t> </a:t>
            </a:r>
            <a:r>
              <a:rPr lang="nl-BE" dirty="0" err="1" smtClean="0"/>
              <a:t>patient</a:t>
            </a:r>
            <a:endParaRPr lang="nl-BE" dirty="0"/>
          </a:p>
        </p:txBody>
      </p:sp>
      <p:sp>
        <p:nvSpPr>
          <p:cNvPr id="9" name="Rectangular Callout 8"/>
          <p:cNvSpPr/>
          <p:nvPr/>
        </p:nvSpPr>
        <p:spPr>
          <a:xfrm>
            <a:off x="4294632" y="1691819"/>
            <a:ext cx="2057400" cy="667512"/>
          </a:xfrm>
          <a:prstGeom prst="wedgeRectCallout">
            <a:avLst>
              <a:gd name="adj1" fmla="val -44992"/>
              <a:gd name="adj2" fmla="val 792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Période de la </a:t>
            </a:r>
            <a:r>
              <a:rPr lang="nl-BE" dirty="0" err="1" smtClean="0"/>
              <a:t>consultation</a:t>
            </a:r>
            <a:endParaRPr lang="nl-BE" dirty="0"/>
          </a:p>
        </p:txBody>
      </p:sp>
    </p:spTree>
    <p:extLst>
      <p:ext uri="{BB962C8B-B14F-4D97-AF65-F5344CB8AC3E}">
        <p14:creationId xmlns:p14="http://schemas.microsoft.com/office/powerpoint/2010/main" val="1668129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en-US" dirty="0" smtClean="0"/>
              <a:t>Consultation</a:t>
            </a:r>
            <a:endParaRPr lang="nl-BE" dirty="0"/>
          </a:p>
        </p:txBody>
      </p:sp>
      <p:sp>
        <p:nvSpPr>
          <p:cNvPr id="6" name="Rectangular Callout 5"/>
          <p:cNvSpPr/>
          <p:nvPr/>
        </p:nvSpPr>
        <p:spPr>
          <a:xfrm>
            <a:off x="548640" y="3035808"/>
            <a:ext cx="2221992" cy="667512"/>
          </a:xfrm>
          <a:prstGeom prst="wedgeRectCallout">
            <a:avLst>
              <a:gd name="adj1" fmla="val 79897"/>
              <a:gd name="adj2" fmla="val 51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Cliquez sur un accord pour le dérouler</a:t>
            </a:r>
            <a:endParaRPr lang="nl-BE" dirty="0"/>
          </a:p>
        </p:txBody>
      </p:sp>
      <p:sp>
        <p:nvSpPr>
          <p:cNvPr id="7" name="Rectangular Callout 6"/>
          <p:cNvSpPr/>
          <p:nvPr/>
        </p:nvSpPr>
        <p:spPr>
          <a:xfrm>
            <a:off x="5440680" y="2255520"/>
            <a:ext cx="2782760" cy="667512"/>
          </a:xfrm>
          <a:prstGeom prst="wedgeRectCallout">
            <a:avLst>
              <a:gd name="adj1" fmla="val -96230"/>
              <a:gd name="adj2" fmla="val 199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Liste</a:t>
            </a:r>
            <a:r>
              <a:rPr lang="nl-BE" dirty="0" smtClean="0"/>
              <a:t> de </a:t>
            </a:r>
            <a:r>
              <a:rPr lang="nl-BE" dirty="0" err="1" smtClean="0"/>
              <a:t>médicaments</a:t>
            </a:r>
            <a:r>
              <a:rPr lang="nl-BE" dirty="0" smtClean="0"/>
              <a:t> de </a:t>
            </a:r>
            <a:r>
              <a:rPr lang="nl-BE" dirty="0" err="1" smtClean="0"/>
              <a:t>ce</a:t>
            </a:r>
            <a:r>
              <a:rPr lang="nl-BE" dirty="0" smtClean="0"/>
              <a:t> </a:t>
            </a:r>
            <a:r>
              <a:rPr lang="nl-BE" dirty="0" err="1" smtClean="0"/>
              <a:t>paragraphe</a:t>
            </a:r>
            <a:endParaRPr lang="nl-BE" dirty="0"/>
          </a:p>
        </p:txBody>
      </p:sp>
      <p:sp>
        <p:nvSpPr>
          <p:cNvPr id="8" name="Rectangular Callout 7"/>
          <p:cNvSpPr/>
          <p:nvPr/>
        </p:nvSpPr>
        <p:spPr>
          <a:xfrm>
            <a:off x="7132320" y="3855720"/>
            <a:ext cx="2782760" cy="667512"/>
          </a:xfrm>
          <a:prstGeom prst="wedgeRectCallout">
            <a:avLst>
              <a:gd name="adj1" fmla="val -158786"/>
              <a:gd name="adj2" fmla="val -29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Le </a:t>
            </a:r>
            <a:r>
              <a:rPr lang="nl-BE" dirty="0" err="1" smtClean="0"/>
              <a:t>texte</a:t>
            </a:r>
            <a:r>
              <a:rPr lang="nl-BE" dirty="0" smtClean="0"/>
              <a:t> du </a:t>
            </a:r>
            <a:r>
              <a:rPr lang="nl-BE" dirty="0" err="1" smtClean="0"/>
              <a:t>paragraphe</a:t>
            </a:r>
            <a:endParaRPr lang="nl-BE" dirty="0"/>
          </a:p>
        </p:txBody>
      </p:sp>
      <p:sp>
        <p:nvSpPr>
          <p:cNvPr id="9" name="Rectangular Callout 8"/>
          <p:cNvSpPr/>
          <p:nvPr/>
        </p:nvSpPr>
        <p:spPr>
          <a:xfrm>
            <a:off x="228600" y="5603581"/>
            <a:ext cx="4123218" cy="667512"/>
          </a:xfrm>
          <a:prstGeom prst="wedgeRectCallout">
            <a:avLst>
              <a:gd name="adj1" fmla="val 39081"/>
              <a:gd name="adj2" fmla="val -212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Renouveler l'accord (l'accord a expiré ou expire dans les 3 mois)</a:t>
            </a:r>
            <a:endParaRPr lang="nl-BE" dirty="0"/>
          </a:p>
        </p:txBody>
      </p:sp>
      <p:sp>
        <p:nvSpPr>
          <p:cNvPr id="10" name="Rectangular Callout 9"/>
          <p:cNvSpPr/>
          <p:nvPr/>
        </p:nvSpPr>
        <p:spPr>
          <a:xfrm>
            <a:off x="4556760" y="5603581"/>
            <a:ext cx="2575560" cy="667512"/>
          </a:xfrm>
          <a:prstGeom prst="wedgeRectCallout">
            <a:avLst>
              <a:gd name="adj1" fmla="val -45367"/>
              <a:gd name="adj2" fmla="val -212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Clôturer l’accord</a:t>
            </a:r>
          </a:p>
          <a:p>
            <a:pPr algn="ctr"/>
            <a:r>
              <a:rPr lang="fr-FR" dirty="0" smtClean="0"/>
              <a:t> </a:t>
            </a:r>
            <a:r>
              <a:rPr lang="fr-FR" dirty="0"/>
              <a:t>(l'accord est en cours)</a:t>
            </a:r>
            <a:endParaRPr lang="nl-BE" dirty="0"/>
          </a:p>
        </p:txBody>
      </p:sp>
      <p:sp>
        <p:nvSpPr>
          <p:cNvPr id="11" name="Rectangular Callout 10"/>
          <p:cNvSpPr/>
          <p:nvPr/>
        </p:nvSpPr>
        <p:spPr>
          <a:xfrm>
            <a:off x="7337262" y="5603581"/>
            <a:ext cx="3672113" cy="667512"/>
          </a:xfrm>
          <a:prstGeom prst="wedgeRectCallout">
            <a:avLst>
              <a:gd name="adj1" fmla="val -101820"/>
              <a:gd name="adj2" fmla="val -2084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Annuler la demande (l'accord a une date de début future)</a:t>
            </a:r>
            <a:endParaRPr lang="nl-BE" dirty="0"/>
          </a:p>
        </p:txBody>
      </p:sp>
    </p:spTree>
    <p:extLst>
      <p:ext uri="{BB962C8B-B14F-4D97-AF65-F5344CB8AC3E}">
        <p14:creationId xmlns:p14="http://schemas.microsoft.com/office/powerpoint/2010/main" val="3804165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en-US" dirty="0" smtClean="0"/>
              <a:t>Consultation</a:t>
            </a:r>
            <a:endParaRPr lang="nl-BE" dirty="0"/>
          </a:p>
        </p:txBody>
      </p:sp>
      <p:sp>
        <p:nvSpPr>
          <p:cNvPr id="7" name="Rectangular Callout 6"/>
          <p:cNvSpPr/>
          <p:nvPr/>
        </p:nvSpPr>
        <p:spPr>
          <a:xfrm>
            <a:off x="9034272" y="2136648"/>
            <a:ext cx="2782760" cy="667512"/>
          </a:xfrm>
          <a:prstGeom prst="wedgeRectCallout">
            <a:avLst>
              <a:gd name="adj1" fmla="val -96230"/>
              <a:gd name="adj2" fmla="val 199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Liste</a:t>
            </a:r>
            <a:r>
              <a:rPr lang="nl-BE" dirty="0"/>
              <a:t> de </a:t>
            </a:r>
            <a:r>
              <a:rPr lang="nl-BE" dirty="0" err="1"/>
              <a:t>médicaments</a:t>
            </a:r>
            <a:r>
              <a:rPr lang="nl-BE" dirty="0"/>
              <a:t> de </a:t>
            </a:r>
            <a:r>
              <a:rPr lang="nl-BE" dirty="0" err="1"/>
              <a:t>ce</a:t>
            </a:r>
            <a:r>
              <a:rPr lang="nl-BE" dirty="0"/>
              <a:t> </a:t>
            </a:r>
            <a:r>
              <a:rPr lang="nl-BE" dirty="0" err="1"/>
              <a:t>paragraphe</a:t>
            </a:r>
            <a:endParaRPr lang="nl-BE" dirty="0"/>
          </a:p>
        </p:txBody>
      </p:sp>
      <p:sp>
        <p:nvSpPr>
          <p:cNvPr id="5" name="Rectangular Callout 4"/>
          <p:cNvSpPr/>
          <p:nvPr/>
        </p:nvSpPr>
        <p:spPr>
          <a:xfrm>
            <a:off x="8505029" y="4472248"/>
            <a:ext cx="3490236" cy="1263534"/>
          </a:xfrm>
          <a:prstGeom prst="wedgeRectCallout">
            <a:avLst>
              <a:gd name="adj1" fmla="val -80987"/>
              <a:gd name="adj2" fmla="val -60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Veuillez noter que certaines spécialités ne sont remboursables que dans un environnement de délivrance spécifique.</a:t>
            </a:r>
            <a:endParaRPr lang="nl-BE" dirty="0"/>
          </a:p>
        </p:txBody>
      </p:sp>
    </p:spTree>
    <p:extLst>
      <p:ext uri="{BB962C8B-B14F-4D97-AF65-F5344CB8AC3E}">
        <p14:creationId xmlns:p14="http://schemas.microsoft.com/office/powerpoint/2010/main" val="3378577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en-US" dirty="0" smtClean="0"/>
              <a:t>Consultation</a:t>
            </a:r>
            <a:endParaRPr lang="nl-BE" dirty="0"/>
          </a:p>
        </p:txBody>
      </p:sp>
      <p:sp>
        <p:nvSpPr>
          <p:cNvPr id="7" name="Rectangular Callout 6"/>
          <p:cNvSpPr/>
          <p:nvPr/>
        </p:nvSpPr>
        <p:spPr>
          <a:xfrm>
            <a:off x="593569" y="2420112"/>
            <a:ext cx="2782760" cy="667512"/>
          </a:xfrm>
          <a:prstGeom prst="wedgeRectCallout">
            <a:avLst>
              <a:gd name="adj1" fmla="val 57787"/>
              <a:gd name="adj2" fmla="val 132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Le </a:t>
            </a:r>
            <a:r>
              <a:rPr lang="nl-BE" dirty="0" err="1"/>
              <a:t>texte</a:t>
            </a:r>
            <a:r>
              <a:rPr lang="nl-BE" dirty="0"/>
              <a:t> du </a:t>
            </a:r>
            <a:r>
              <a:rPr lang="nl-BE" dirty="0" err="1"/>
              <a:t>paragraphe</a:t>
            </a:r>
            <a:endParaRPr lang="nl-BE" dirty="0"/>
          </a:p>
        </p:txBody>
      </p:sp>
    </p:spTree>
    <p:extLst>
      <p:ext uri="{BB962C8B-B14F-4D97-AF65-F5344CB8AC3E}">
        <p14:creationId xmlns:p14="http://schemas.microsoft.com/office/powerpoint/2010/main" val="745975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p:txBody>
          <a:bodyPr/>
          <a:lstStyle/>
          <a:p>
            <a:r>
              <a:rPr lang="en-US" dirty="0" smtClean="0"/>
              <a:t>Se connecter via eHealth</a:t>
            </a:r>
            <a:endParaRPr lang="nl-BE" dirty="0"/>
          </a:p>
        </p:txBody>
      </p:sp>
      <p:sp>
        <p:nvSpPr>
          <p:cNvPr id="5" name="Text Placeholder 4"/>
          <p:cNvSpPr>
            <a:spLocks noGrp="1"/>
          </p:cNvSpPr>
          <p:nvPr>
            <p:ph type="body" sz="quarter" idx="15"/>
          </p:nvPr>
        </p:nvSpPr>
        <p:spPr/>
        <p:txBody>
          <a:bodyPr/>
          <a:lstStyle/>
          <a:p>
            <a:r>
              <a:rPr lang="en-US" dirty="0" smtClean="0"/>
              <a:t>Relations </a:t>
            </a:r>
            <a:r>
              <a:rPr lang="en-US" dirty="0" err="1" smtClean="0"/>
              <a:t>thérapeutiques</a:t>
            </a:r>
            <a:endParaRPr lang="nl-BE" dirty="0"/>
          </a:p>
        </p:txBody>
      </p:sp>
      <p:sp>
        <p:nvSpPr>
          <p:cNvPr id="6" name="Text Placeholder 5"/>
          <p:cNvSpPr>
            <a:spLocks noGrp="1"/>
          </p:cNvSpPr>
          <p:nvPr>
            <p:ph type="body" sz="quarter" idx="16"/>
          </p:nvPr>
        </p:nvSpPr>
        <p:spPr/>
        <p:txBody>
          <a:bodyPr>
            <a:noAutofit/>
          </a:bodyPr>
          <a:lstStyle/>
          <a:p>
            <a:r>
              <a:rPr lang="en-US" sz="2000" b="1" dirty="0" smtClean="0"/>
              <a:t>Nouvelle </a:t>
            </a:r>
            <a:r>
              <a:rPr lang="en-US" sz="2000" b="1" dirty="0" err="1" smtClean="0"/>
              <a:t>demande</a:t>
            </a:r>
            <a:endParaRPr lang="nl-BE" sz="2000" b="1" dirty="0"/>
          </a:p>
        </p:txBody>
      </p:sp>
      <p:sp>
        <p:nvSpPr>
          <p:cNvPr id="7" name="Text Placeholder 6"/>
          <p:cNvSpPr>
            <a:spLocks noGrp="1"/>
          </p:cNvSpPr>
          <p:nvPr>
            <p:ph type="body" sz="quarter" idx="17"/>
          </p:nvPr>
        </p:nvSpPr>
        <p:spPr/>
        <p:txBody>
          <a:bodyPr/>
          <a:lstStyle/>
          <a:p>
            <a:r>
              <a:rPr lang="en-US" dirty="0" smtClean="0"/>
              <a:t>Consultation</a:t>
            </a:r>
            <a:endParaRPr lang="nl-BE" dirty="0"/>
          </a:p>
        </p:txBody>
      </p:sp>
      <p:sp>
        <p:nvSpPr>
          <p:cNvPr id="8" name="Text Placeholder 7"/>
          <p:cNvSpPr>
            <a:spLocks noGrp="1"/>
          </p:cNvSpPr>
          <p:nvPr>
            <p:ph type="body" sz="quarter" idx="18"/>
          </p:nvPr>
        </p:nvSpPr>
        <p:spPr/>
        <p:txBody>
          <a:bodyPr/>
          <a:lstStyle/>
          <a:p>
            <a:r>
              <a:rPr lang="en-US" dirty="0" err="1" smtClean="0"/>
              <a:t>Qu'est-ce</a:t>
            </a:r>
            <a:r>
              <a:rPr lang="en-US" dirty="0" smtClean="0"/>
              <a:t> que CIVARS?</a:t>
            </a:r>
            <a:endParaRPr lang="nl-BE" dirty="0"/>
          </a:p>
        </p:txBody>
      </p:sp>
      <p:sp>
        <p:nvSpPr>
          <p:cNvPr id="9" name="Text Placeholder 8"/>
          <p:cNvSpPr>
            <a:spLocks noGrp="1"/>
          </p:cNvSpPr>
          <p:nvPr>
            <p:ph type="body" sz="quarter" idx="19"/>
          </p:nvPr>
        </p:nvSpPr>
        <p:spPr/>
        <p:txBody>
          <a:bodyPr/>
          <a:lstStyle/>
          <a:p>
            <a:r>
              <a:rPr lang="en-US" dirty="0" smtClean="0"/>
              <a:t>Prolongation</a:t>
            </a:r>
            <a:endParaRPr lang="nl-BE" dirty="0"/>
          </a:p>
        </p:txBody>
      </p:sp>
      <p:sp>
        <p:nvSpPr>
          <p:cNvPr id="11" name="Text Placeholder 10"/>
          <p:cNvSpPr>
            <a:spLocks noGrp="1"/>
          </p:cNvSpPr>
          <p:nvPr>
            <p:ph type="body" sz="quarter" idx="21"/>
          </p:nvPr>
        </p:nvSpPr>
        <p:spPr/>
        <p:txBody>
          <a:bodyPr/>
          <a:lstStyle/>
          <a:p>
            <a:r>
              <a:rPr lang="fr-FR" dirty="0" smtClean="0"/>
              <a:t>Consultation en tant que pharmacien</a:t>
            </a:r>
            <a:endParaRPr lang="nl-BE" dirty="0"/>
          </a:p>
        </p:txBody>
      </p:sp>
      <p:sp>
        <p:nvSpPr>
          <p:cNvPr id="12" name="Text Placeholder 11"/>
          <p:cNvSpPr>
            <a:spLocks noGrp="1"/>
          </p:cNvSpPr>
          <p:nvPr>
            <p:ph type="body" sz="quarter" idx="22"/>
          </p:nvPr>
        </p:nvSpPr>
        <p:spPr/>
        <p:txBody>
          <a:bodyPr/>
          <a:lstStyle/>
          <a:p>
            <a:r>
              <a:rPr lang="nl-BE" dirty="0" err="1" smtClean="0"/>
              <a:t>Annulation</a:t>
            </a:r>
            <a:r>
              <a:rPr lang="nl-BE" dirty="0" smtClean="0"/>
              <a:t> / </a:t>
            </a:r>
            <a:r>
              <a:rPr lang="nl-BE" dirty="0" err="1" smtClean="0"/>
              <a:t>Clôture</a:t>
            </a:r>
            <a:endParaRPr lang="nl-BE" dirty="0"/>
          </a:p>
        </p:txBody>
      </p:sp>
      <p:sp>
        <p:nvSpPr>
          <p:cNvPr id="13" name="Text Placeholder 12"/>
          <p:cNvSpPr>
            <a:spLocks noGrp="1"/>
          </p:cNvSpPr>
          <p:nvPr>
            <p:ph type="body" sz="quarter" idx="23"/>
          </p:nvPr>
        </p:nvSpPr>
        <p:spPr/>
        <p:txBody>
          <a:bodyPr/>
          <a:lstStyle/>
          <a:p>
            <a:r>
              <a:rPr lang="en-US" dirty="0" err="1" smtClean="0"/>
              <a:t>Gestion</a:t>
            </a:r>
            <a:r>
              <a:rPr lang="en-US" dirty="0" smtClean="0"/>
              <a:t> des </a:t>
            </a:r>
            <a:r>
              <a:rPr lang="en-US" dirty="0" err="1" smtClean="0"/>
              <a:t>erreurs</a:t>
            </a:r>
            <a:endParaRPr lang="en-US" dirty="0" smtClean="0"/>
          </a:p>
        </p:txBody>
      </p:sp>
      <p:sp>
        <p:nvSpPr>
          <p:cNvPr id="4" name="Title 3"/>
          <p:cNvSpPr>
            <a:spLocks noGrp="1"/>
          </p:cNvSpPr>
          <p:nvPr>
            <p:ph type="ctrTitle"/>
          </p:nvPr>
        </p:nvSpPr>
        <p:spPr/>
        <p:txBody>
          <a:bodyPr/>
          <a:lstStyle/>
          <a:p>
            <a:r>
              <a:rPr lang="en-US" dirty="0" err="1" smtClean="0"/>
              <a:t>Contenu</a:t>
            </a:r>
            <a:endParaRPr lang="nl-BE" dirty="0"/>
          </a:p>
        </p:txBody>
      </p:sp>
    </p:spTree>
    <p:extLst>
      <p:ext uri="{BB962C8B-B14F-4D97-AF65-F5344CB8AC3E}">
        <p14:creationId xmlns:p14="http://schemas.microsoft.com/office/powerpoint/2010/main" val="24611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a:xfrm>
            <a:off x="431800" y="1199091"/>
            <a:ext cx="5548375" cy="5234135"/>
          </a:xfrm>
        </p:spPr>
        <p:txBody>
          <a:bodyPr>
            <a:normAutofit fontScale="62500" lnSpcReduction="20000"/>
          </a:bodyPr>
          <a:lstStyle/>
          <a:p>
            <a:pPr marL="0" indent="0" algn="just">
              <a:buNone/>
            </a:pPr>
            <a:r>
              <a:rPr lang="fr-FR" sz="2900" dirty="0"/>
              <a:t>Le remboursement d’une spécialité pharmaceutique inscrite au chapitre </a:t>
            </a:r>
            <a:r>
              <a:rPr lang="fr-FR" sz="2900" dirty="0" smtClean="0"/>
              <a:t>IV et VIII </a:t>
            </a:r>
            <a:r>
              <a:rPr lang="fr-FR" sz="2900" dirty="0"/>
              <a:t>est soumis à des conditions imposées pour des raisons médicales et/ou budgétaires. Cela signifie que le remboursement est limité quant au niveau des indications, au groupe cible, à l’âge, etc. Il s’agit des « médicaments avec autorisation ».</a:t>
            </a:r>
          </a:p>
          <a:p>
            <a:pPr marL="0" indent="0" algn="just">
              <a:buNone/>
            </a:pPr>
            <a:r>
              <a:rPr lang="fr-FR" sz="2900" dirty="0"/>
              <a:t> </a:t>
            </a:r>
          </a:p>
          <a:p>
            <a:pPr marL="0" indent="0" algn="just">
              <a:buNone/>
            </a:pPr>
            <a:r>
              <a:rPr lang="fr-FR" sz="2900" dirty="0"/>
              <a:t>Ces conditions sont fixées dans le paragraphe où la spécialité pharmaceutique est inscrite.</a:t>
            </a:r>
          </a:p>
          <a:p>
            <a:pPr marL="0" indent="0" algn="just">
              <a:buNone/>
            </a:pPr>
            <a:r>
              <a:rPr lang="fr-FR" sz="2900" dirty="0"/>
              <a:t> </a:t>
            </a:r>
          </a:p>
          <a:p>
            <a:pPr marL="0" indent="0" algn="just">
              <a:buNone/>
            </a:pPr>
            <a:r>
              <a:rPr lang="fr-FR" sz="2900" dirty="0"/>
              <a:t>De plus, le remboursement dépend d’une autorisation préalable du médecin-conseil (le contrôle a priori).</a:t>
            </a:r>
          </a:p>
          <a:p>
            <a:pPr marL="0" indent="0" algn="just">
              <a:buNone/>
            </a:pPr>
            <a:r>
              <a:rPr lang="fr-FR" sz="2900" dirty="0"/>
              <a:t> </a:t>
            </a:r>
          </a:p>
          <a:p>
            <a:pPr marL="0" indent="0" algn="just">
              <a:buNone/>
            </a:pPr>
            <a:r>
              <a:rPr lang="fr-FR" sz="2900" b="1" dirty="0"/>
              <a:t>Attention</a:t>
            </a:r>
            <a:r>
              <a:rPr lang="fr-FR" sz="2900" dirty="0"/>
              <a:t> : Dans quelques cas exceptionnels, l’autorisation préalable n’est pas nécessaire et il suffit d’indiquer une mention spécifique sur la prescription. C’est alors précisé dans le paragraphe où la spécialité pharmaceutique est inscrite</a:t>
            </a:r>
            <a:r>
              <a:rPr lang="fr-FR" sz="2900" dirty="0" smtClean="0"/>
              <a:t>.</a:t>
            </a:r>
          </a:p>
          <a:p>
            <a:pPr marL="0" indent="0" algn="just">
              <a:buNone/>
            </a:pPr>
            <a:r>
              <a:rPr lang="nl-BE" sz="2900" dirty="0" smtClean="0"/>
              <a:t>(</a:t>
            </a:r>
            <a:r>
              <a:rPr lang="nl-BE" sz="2900" dirty="0"/>
              <a:t>Source: </a:t>
            </a:r>
            <a:r>
              <a:rPr lang="nl-BE" sz="2900" dirty="0">
                <a:hlinkClick r:id="rId2"/>
              </a:rPr>
              <a:t>https://</a:t>
            </a:r>
            <a:r>
              <a:rPr lang="nl-BE" sz="2900" dirty="0" smtClean="0">
                <a:hlinkClick r:id="rId2"/>
              </a:rPr>
              <a:t>www.riziv.fgov.be/fr/themes/cout-remboursement/par-mutualite/medicament-produits-sante/remboursement/specialites/chapitres/Pages/default.aspx#Chapitre_IV</a:t>
            </a:r>
            <a:r>
              <a:rPr lang="nl-BE" sz="2900" dirty="0" smtClean="0"/>
              <a:t>)</a:t>
            </a:r>
            <a:endParaRPr lang="nl-BE" sz="2900" dirty="0"/>
          </a:p>
          <a:p>
            <a:pPr marL="0" indent="0" algn="just">
              <a:buNone/>
            </a:pPr>
            <a:endParaRPr lang="nl-BE" sz="2900" dirty="0" smtClean="0"/>
          </a:p>
          <a:p>
            <a:pPr marL="0" indent="0" algn="just">
              <a:buNone/>
            </a:pPr>
            <a:endParaRPr lang="nl-BE" sz="2900" dirty="0" smtClean="0"/>
          </a:p>
          <a:p>
            <a:endParaRPr lang="nl-BE" dirty="0" smtClean="0"/>
          </a:p>
          <a:p>
            <a:endParaRPr lang="nl-BE" dirty="0"/>
          </a:p>
        </p:txBody>
      </p:sp>
      <p:sp>
        <p:nvSpPr>
          <p:cNvPr id="22" name="Title 21"/>
          <p:cNvSpPr>
            <a:spLocks noGrp="1"/>
          </p:cNvSpPr>
          <p:nvPr>
            <p:ph type="ctrTitle"/>
          </p:nvPr>
        </p:nvSpPr>
        <p:spPr/>
        <p:txBody>
          <a:bodyPr/>
          <a:lstStyle/>
          <a:p>
            <a:r>
              <a:rPr lang="nl-BE" dirty="0" err="1" smtClean="0"/>
              <a:t>Qu'est-ce</a:t>
            </a:r>
            <a:r>
              <a:rPr lang="nl-BE" dirty="0" smtClean="0"/>
              <a:t> que CIVARS?</a:t>
            </a:r>
            <a:endParaRPr lang="nl-BE" dirty="0"/>
          </a:p>
        </p:txBody>
      </p:sp>
      <p:sp>
        <p:nvSpPr>
          <p:cNvPr id="2" name="Rectangular Callout 1"/>
          <p:cNvSpPr/>
          <p:nvPr/>
        </p:nvSpPr>
        <p:spPr>
          <a:xfrm>
            <a:off x="6839712" y="1545336"/>
            <a:ext cx="4764024" cy="1170432"/>
          </a:xfrm>
          <a:prstGeom prst="wedgeRectCallout">
            <a:avLst>
              <a:gd name="adj1" fmla="val -68626"/>
              <a:gd name="adj2" fmla="val 1226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Via CIVARS, les </a:t>
            </a:r>
            <a:r>
              <a:rPr lang="fr-FR" dirty="0"/>
              <a:t>autorisations peuvent être demandées </a:t>
            </a:r>
            <a:r>
              <a:rPr lang="fr-FR" dirty="0" smtClean="0"/>
              <a:t>et </a:t>
            </a:r>
            <a:r>
              <a:rPr lang="fr-FR" dirty="0"/>
              <a:t>les accords accordés peuvent être </a:t>
            </a:r>
            <a:r>
              <a:rPr lang="fr-FR" dirty="0" smtClean="0"/>
              <a:t>consultés</a:t>
            </a:r>
            <a:r>
              <a:rPr lang="fr-FR" dirty="0"/>
              <a:t> par voie électronique</a:t>
            </a:r>
            <a:r>
              <a:rPr lang="fr-FR" dirty="0" smtClean="0"/>
              <a:t>.</a:t>
            </a:r>
            <a:endParaRPr lang="nl-BE" dirty="0"/>
          </a:p>
        </p:txBody>
      </p:sp>
    </p:spTree>
    <p:extLst>
      <p:ext uri="{BB962C8B-B14F-4D97-AF65-F5344CB8AC3E}">
        <p14:creationId xmlns:p14="http://schemas.microsoft.com/office/powerpoint/2010/main" val="2031648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smtClean="0"/>
              <a:t>Nouvelle </a:t>
            </a:r>
            <a:r>
              <a:rPr lang="nl-BE" dirty="0" err="1" smtClean="0"/>
              <a:t>demande</a:t>
            </a:r>
            <a:endParaRPr lang="nl-BE" dirty="0"/>
          </a:p>
        </p:txBody>
      </p:sp>
      <p:sp>
        <p:nvSpPr>
          <p:cNvPr id="2" name="Rectangular Callout 1"/>
          <p:cNvSpPr/>
          <p:nvPr/>
        </p:nvSpPr>
        <p:spPr>
          <a:xfrm>
            <a:off x="5727469" y="2344189"/>
            <a:ext cx="3749040" cy="1238596"/>
          </a:xfrm>
          <a:prstGeom prst="wedgeRectCallout">
            <a:avLst>
              <a:gd name="adj1" fmla="val -72590"/>
              <a:gd name="adj2" fmla="val 28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Date de début de l'accord. Les médicaments et les paragraphes disponibles sont également recherchés en fonction de cette date.</a:t>
            </a:r>
            <a:endParaRPr lang="nl-BE" dirty="0"/>
          </a:p>
        </p:txBody>
      </p:sp>
      <p:sp>
        <p:nvSpPr>
          <p:cNvPr id="3" name="Rectangular Callout 2"/>
          <p:cNvSpPr/>
          <p:nvPr/>
        </p:nvSpPr>
        <p:spPr>
          <a:xfrm>
            <a:off x="58189" y="3291840"/>
            <a:ext cx="2967644" cy="673331"/>
          </a:xfrm>
          <a:prstGeom prst="wedgeRectCallout">
            <a:avLst>
              <a:gd name="adj1" fmla="val 68523"/>
              <a:gd name="adj2" fmla="val 3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Entrez </a:t>
            </a:r>
            <a:r>
              <a:rPr lang="fr-FR" dirty="0"/>
              <a:t>(une partie du) nom du médicament.</a:t>
            </a:r>
            <a:endParaRPr lang="nl-BE" dirty="0"/>
          </a:p>
        </p:txBody>
      </p:sp>
    </p:spTree>
    <p:extLst>
      <p:ext uri="{BB962C8B-B14F-4D97-AF65-F5344CB8AC3E}">
        <p14:creationId xmlns:p14="http://schemas.microsoft.com/office/powerpoint/2010/main" val="1830876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smtClean="0"/>
              <a:t>Nouvelle </a:t>
            </a:r>
            <a:r>
              <a:rPr lang="nl-BE" dirty="0" err="1" smtClean="0"/>
              <a:t>demande</a:t>
            </a:r>
            <a:endParaRPr lang="nl-BE" dirty="0"/>
          </a:p>
        </p:txBody>
      </p:sp>
      <p:sp>
        <p:nvSpPr>
          <p:cNvPr id="2" name="Rectangular Callout 1"/>
          <p:cNvSpPr/>
          <p:nvPr/>
        </p:nvSpPr>
        <p:spPr>
          <a:xfrm>
            <a:off x="108066" y="3231397"/>
            <a:ext cx="2495650" cy="767166"/>
          </a:xfrm>
          <a:prstGeom prst="wedgeRectCallout">
            <a:avLst>
              <a:gd name="adj1" fmla="val 88078"/>
              <a:gd name="adj2" fmla="val 79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Choisissez un médicament dans la liste</a:t>
            </a:r>
            <a:endParaRPr lang="nl-BE" dirty="0"/>
          </a:p>
        </p:txBody>
      </p:sp>
    </p:spTree>
    <p:extLst>
      <p:ext uri="{BB962C8B-B14F-4D97-AF65-F5344CB8AC3E}">
        <p14:creationId xmlns:p14="http://schemas.microsoft.com/office/powerpoint/2010/main" val="3581878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smtClean="0"/>
              <a:t>Nouvelle </a:t>
            </a:r>
            <a:r>
              <a:rPr lang="nl-BE" dirty="0" err="1" smtClean="0"/>
              <a:t>demande</a:t>
            </a:r>
            <a:endParaRPr lang="nl-BE" dirty="0"/>
          </a:p>
        </p:txBody>
      </p:sp>
      <p:sp>
        <p:nvSpPr>
          <p:cNvPr id="2" name="Rectangular Callout 1"/>
          <p:cNvSpPr/>
          <p:nvPr/>
        </p:nvSpPr>
        <p:spPr>
          <a:xfrm>
            <a:off x="100739" y="2310520"/>
            <a:ext cx="2944678" cy="960895"/>
          </a:xfrm>
          <a:prstGeom prst="wedgeRectCallout">
            <a:avLst>
              <a:gd name="adj1" fmla="val 59693"/>
              <a:gd name="adj2" fmla="val 834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système affiche les </a:t>
            </a:r>
            <a:r>
              <a:rPr lang="fr-FR" dirty="0" smtClean="0"/>
              <a:t>paragraphes </a:t>
            </a:r>
            <a:r>
              <a:rPr lang="fr-FR" dirty="0"/>
              <a:t>dans </a:t>
            </a:r>
            <a:r>
              <a:rPr lang="fr-FR" dirty="0" smtClean="0"/>
              <a:t>lesquels </a:t>
            </a:r>
            <a:r>
              <a:rPr lang="fr-FR" dirty="0"/>
              <a:t>le médicament est inclus</a:t>
            </a:r>
            <a:endParaRPr lang="nl-BE" dirty="0"/>
          </a:p>
        </p:txBody>
      </p:sp>
      <p:sp>
        <p:nvSpPr>
          <p:cNvPr id="3" name="Rectangular Callout 2"/>
          <p:cNvSpPr/>
          <p:nvPr/>
        </p:nvSpPr>
        <p:spPr>
          <a:xfrm>
            <a:off x="5137688" y="3968838"/>
            <a:ext cx="3432734" cy="627681"/>
          </a:xfrm>
          <a:prstGeom prst="wedgeRectCallout">
            <a:avLst>
              <a:gd name="adj1" fmla="val -78245"/>
              <a:gd name="adj2" fmla="val -37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Choisissez le paragraphe approprié et cliquez sur "Suivant"</a:t>
            </a:r>
            <a:endParaRPr lang="nl-BE" dirty="0"/>
          </a:p>
        </p:txBody>
      </p:sp>
    </p:spTree>
    <p:extLst>
      <p:ext uri="{BB962C8B-B14F-4D97-AF65-F5344CB8AC3E}">
        <p14:creationId xmlns:p14="http://schemas.microsoft.com/office/powerpoint/2010/main" val="135655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smtClean="0"/>
              <a:t>Nouvelle </a:t>
            </a:r>
            <a:r>
              <a:rPr lang="nl-BE" dirty="0" err="1" smtClean="0"/>
              <a:t>demande</a:t>
            </a:r>
            <a:endParaRPr lang="nl-BE" dirty="0"/>
          </a:p>
        </p:txBody>
      </p:sp>
      <p:sp>
        <p:nvSpPr>
          <p:cNvPr id="2" name="Rectangular Callout 1"/>
          <p:cNvSpPr/>
          <p:nvPr/>
        </p:nvSpPr>
        <p:spPr>
          <a:xfrm>
            <a:off x="349135" y="2107768"/>
            <a:ext cx="2649787" cy="759417"/>
          </a:xfrm>
          <a:prstGeom prst="wedgeRectCallout">
            <a:avLst>
              <a:gd name="adj1" fmla="val 84936"/>
              <a:gd name="adj2" fmla="val -16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Choisissez les règles (versets) qui s'appliquent</a:t>
            </a:r>
            <a:endParaRPr lang="nl-BE" dirty="0"/>
          </a:p>
        </p:txBody>
      </p:sp>
    </p:spTree>
    <p:extLst>
      <p:ext uri="{BB962C8B-B14F-4D97-AF65-F5344CB8AC3E}">
        <p14:creationId xmlns:p14="http://schemas.microsoft.com/office/powerpoint/2010/main" val="1552302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smtClean="0"/>
              <a:t>Nouvelle </a:t>
            </a:r>
            <a:r>
              <a:rPr lang="nl-BE" dirty="0" err="1" smtClean="0"/>
              <a:t>demande</a:t>
            </a:r>
            <a:endParaRPr lang="nl-BE" dirty="0"/>
          </a:p>
        </p:txBody>
      </p:sp>
      <p:sp>
        <p:nvSpPr>
          <p:cNvPr id="2" name="Rectangular Callout 1"/>
          <p:cNvSpPr/>
          <p:nvPr/>
        </p:nvSpPr>
        <p:spPr>
          <a:xfrm>
            <a:off x="85242" y="2036618"/>
            <a:ext cx="2828440" cy="1954197"/>
          </a:xfrm>
          <a:prstGeom prst="wedgeRectCallout">
            <a:avLst>
              <a:gd name="adj1" fmla="val 67934"/>
              <a:gd name="adj2" fmla="val 504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Dans la rubrique "</a:t>
            </a:r>
            <a:r>
              <a:rPr lang="fr-FR" dirty="0" smtClean="0"/>
              <a:t>Informations", </a:t>
            </a:r>
            <a:r>
              <a:rPr lang="fr-FR" dirty="0"/>
              <a:t>il est possible de demander une pièce jointe ou un site de distribution pour un médicament orphelin.</a:t>
            </a:r>
            <a:endParaRPr lang="nl-BE" dirty="0"/>
          </a:p>
        </p:txBody>
      </p:sp>
      <p:sp>
        <p:nvSpPr>
          <p:cNvPr id="3" name="Rectangular Callout 2"/>
          <p:cNvSpPr/>
          <p:nvPr/>
        </p:nvSpPr>
        <p:spPr>
          <a:xfrm>
            <a:off x="5612078" y="3420196"/>
            <a:ext cx="4462948" cy="961361"/>
          </a:xfrm>
          <a:prstGeom prst="wedgeRectCallout">
            <a:avLst>
              <a:gd name="adj1" fmla="val -73277"/>
              <a:gd name="adj2" fmla="val 439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 général, vous ne pouvez ajouter que votre propre numéro de référence (par exemple, le numéro de votre dossier patient).</a:t>
            </a:r>
            <a:endParaRPr lang="nl-BE" dirty="0"/>
          </a:p>
        </p:txBody>
      </p:sp>
      <p:sp>
        <p:nvSpPr>
          <p:cNvPr id="5" name="Rectangular Callout 4"/>
          <p:cNvSpPr/>
          <p:nvPr/>
        </p:nvSpPr>
        <p:spPr>
          <a:xfrm>
            <a:off x="4378620" y="5387690"/>
            <a:ext cx="2967925" cy="883403"/>
          </a:xfrm>
          <a:prstGeom prst="wedgeRectCallout">
            <a:avLst>
              <a:gd name="adj1" fmla="val -58953"/>
              <a:gd name="adj2" fmla="val -1199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Cliquez sur " Envoyer " pour transmettre la demande à la mutuelle.</a:t>
            </a:r>
            <a:endParaRPr lang="nl-BE" dirty="0"/>
          </a:p>
        </p:txBody>
      </p:sp>
    </p:spTree>
    <p:extLst>
      <p:ext uri="{BB962C8B-B14F-4D97-AF65-F5344CB8AC3E}">
        <p14:creationId xmlns:p14="http://schemas.microsoft.com/office/powerpoint/2010/main" val="2983437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tretch>
            <a:fillRect/>
          </a:stretch>
        </p:blipFill>
        <p:spPr>
          <a:xfrm>
            <a:off x="3173920" y="1198563"/>
            <a:ext cx="5764785" cy="4770437"/>
          </a:xfrm>
          <a:prstGeom prst="rect">
            <a:avLst/>
          </a:prstGeom>
        </p:spPr>
      </p:pic>
      <p:sp>
        <p:nvSpPr>
          <p:cNvPr id="4" name="Title 3"/>
          <p:cNvSpPr>
            <a:spLocks noGrp="1"/>
          </p:cNvSpPr>
          <p:nvPr>
            <p:ph type="ctrTitle"/>
          </p:nvPr>
        </p:nvSpPr>
        <p:spPr/>
        <p:txBody>
          <a:bodyPr/>
          <a:lstStyle/>
          <a:p>
            <a:r>
              <a:rPr lang="nl-BE" dirty="0" smtClean="0"/>
              <a:t>Nouvelle </a:t>
            </a:r>
            <a:r>
              <a:rPr lang="nl-BE" dirty="0" err="1" smtClean="0"/>
              <a:t>demande</a:t>
            </a:r>
            <a:endParaRPr lang="nl-BE" dirty="0"/>
          </a:p>
        </p:txBody>
      </p:sp>
      <p:sp>
        <p:nvSpPr>
          <p:cNvPr id="2" name="Rectangular Callout 1"/>
          <p:cNvSpPr/>
          <p:nvPr/>
        </p:nvSpPr>
        <p:spPr>
          <a:xfrm>
            <a:off x="110404" y="2985464"/>
            <a:ext cx="3363103" cy="1363851"/>
          </a:xfrm>
          <a:prstGeom prst="wedgeRectCallout">
            <a:avLst>
              <a:gd name="adj1" fmla="val 49277"/>
              <a:gd name="adj2" fmla="val 124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Si une étape manuelle est nécessaire pour l'approbation par la mutualité, vous ne recevrez qu'un numéro de référence.</a:t>
            </a:r>
            <a:endParaRPr lang="nl-BE" dirty="0"/>
          </a:p>
        </p:txBody>
      </p:sp>
      <p:sp>
        <p:nvSpPr>
          <p:cNvPr id="3" name="Rectangular Callout 2"/>
          <p:cNvSpPr/>
          <p:nvPr/>
        </p:nvSpPr>
        <p:spPr>
          <a:xfrm>
            <a:off x="5166909" y="5566636"/>
            <a:ext cx="4940155" cy="1007390"/>
          </a:xfrm>
          <a:prstGeom prst="wedgeRectCallout">
            <a:avLst>
              <a:gd name="adj1" fmla="val -66715"/>
              <a:gd name="adj2" fmla="val -66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Veuillez noter que ce numéro ne peut pas être obtenu par consultation. Si vous souhaitez annuler cette demande, vous aurez besoin de ce numéro.</a:t>
            </a:r>
            <a:endParaRPr lang="nl-BE" dirty="0"/>
          </a:p>
        </p:txBody>
      </p:sp>
    </p:spTree>
    <p:extLst>
      <p:ext uri="{BB962C8B-B14F-4D97-AF65-F5344CB8AC3E}">
        <p14:creationId xmlns:p14="http://schemas.microsoft.com/office/powerpoint/2010/main" val="3339538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p:txBody>
          <a:bodyPr/>
          <a:lstStyle/>
          <a:p>
            <a:r>
              <a:rPr lang="en-US" dirty="0" smtClean="0"/>
              <a:t>Se connecter via eHealth</a:t>
            </a:r>
            <a:endParaRPr lang="nl-BE" dirty="0"/>
          </a:p>
        </p:txBody>
      </p:sp>
      <p:sp>
        <p:nvSpPr>
          <p:cNvPr id="5" name="Text Placeholder 4"/>
          <p:cNvSpPr>
            <a:spLocks noGrp="1"/>
          </p:cNvSpPr>
          <p:nvPr>
            <p:ph type="body" sz="quarter" idx="15"/>
          </p:nvPr>
        </p:nvSpPr>
        <p:spPr/>
        <p:txBody>
          <a:bodyPr/>
          <a:lstStyle/>
          <a:p>
            <a:r>
              <a:rPr lang="en-US" dirty="0" smtClean="0"/>
              <a:t>Relations </a:t>
            </a:r>
            <a:r>
              <a:rPr lang="en-US" dirty="0" err="1" smtClean="0"/>
              <a:t>thérapeutiques</a:t>
            </a:r>
            <a:endParaRPr lang="nl-BE" dirty="0"/>
          </a:p>
        </p:txBody>
      </p:sp>
      <p:sp>
        <p:nvSpPr>
          <p:cNvPr id="6" name="Text Placeholder 5"/>
          <p:cNvSpPr>
            <a:spLocks noGrp="1"/>
          </p:cNvSpPr>
          <p:nvPr>
            <p:ph type="body" sz="quarter" idx="16"/>
          </p:nvPr>
        </p:nvSpPr>
        <p:spPr/>
        <p:txBody>
          <a:bodyPr>
            <a:noAutofit/>
          </a:bodyPr>
          <a:lstStyle/>
          <a:p>
            <a:r>
              <a:rPr lang="en-US" dirty="0" smtClean="0"/>
              <a:t>Nouvelle </a:t>
            </a:r>
            <a:r>
              <a:rPr lang="en-US" dirty="0" err="1" smtClean="0"/>
              <a:t>demande</a:t>
            </a:r>
            <a:endParaRPr lang="nl-BE" dirty="0"/>
          </a:p>
        </p:txBody>
      </p:sp>
      <p:sp>
        <p:nvSpPr>
          <p:cNvPr id="7" name="Text Placeholder 6"/>
          <p:cNvSpPr>
            <a:spLocks noGrp="1"/>
          </p:cNvSpPr>
          <p:nvPr>
            <p:ph type="body" sz="quarter" idx="17"/>
          </p:nvPr>
        </p:nvSpPr>
        <p:spPr/>
        <p:txBody>
          <a:bodyPr/>
          <a:lstStyle/>
          <a:p>
            <a:r>
              <a:rPr lang="en-US" dirty="0" smtClean="0"/>
              <a:t>Consultation</a:t>
            </a:r>
            <a:endParaRPr lang="nl-BE" dirty="0"/>
          </a:p>
        </p:txBody>
      </p:sp>
      <p:sp>
        <p:nvSpPr>
          <p:cNvPr id="8" name="Text Placeholder 7"/>
          <p:cNvSpPr>
            <a:spLocks noGrp="1"/>
          </p:cNvSpPr>
          <p:nvPr>
            <p:ph type="body" sz="quarter" idx="18"/>
          </p:nvPr>
        </p:nvSpPr>
        <p:spPr/>
        <p:txBody>
          <a:bodyPr/>
          <a:lstStyle/>
          <a:p>
            <a:r>
              <a:rPr lang="en-US" dirty="0" err="1" smtClean="0"/>
              <a:t>Qu'est-ce</a:t>
            </a:r>
            <a:r>
              <a:rPr lang="en-US" dirty="0" smtClean="0"/>
              <a:t> que CIVARS?</a:t>
            </a:r>
            <a:endParaRPr lang="nl-BE" dirty="0"/>
          </a:p>
        </p:txBody>
      </p:sp>
      <p:sp>
        <p:nvSpPr>
          <p:cNvPr id="9" name="Text Placeholder 8"/>
          <p:cNvSpPr>
            <a:spLocks noGrp="1"/>
          </p:cNvSpPr>
          <p:nvPr>
            <p:ph type="body" sz="quarter" idx="19"/>
          </p:nvPr>
        </p:nvSpPr>
        <p:spPr/>
        <p:txBody>
          <a:bodyPr>
            <a:normAutofit fontScale="92500" lnSpcReduction="20000"/>
          </a:bodyPr>
          <a:lstStyle/>
          <a:p>
            <a:r>
              <a:rPr lang="en-US" sz="2200" b="1" dirty="0" smtClean="0"/>
              <a:t>Prolongation</a:t>
            </a:r>
            <a:endParaRPr lang="nl-BE" b="1" dirty="0"/>
          </a:p>
        </p:txBody>
      </p:sp>
      <p:sp>
        <p:nvSpPr>
          <p:cNvPr id="11" name="Text Placeholder 10"/>
          <p:cNvSpPr>
            <a:spLocks noGrp="1"/>
          </p:cNvSpPr>
          <p:nvPr>
            <p:ph type="body" sz="quarter" idx="21"/>
          </p:nvPr>
        </p:nvSpPr>
        <p:spPr/>
        <p:txBody>
          <a:bodyPr/>
          <a:lstStyle/>
          <a:p>
            <a:r>
              <a:rPr lang="fr-FR" dirty="0" smtClean="0"/>
              <a:t>Consultation en tant que pharmacien</a:t>
            </a:r>
            <a:endParaRPr lang="nl-BE" dirty="0"/>
          </a:p>
        </p:txBody>
      </p:sp>
      <p:sp>
        <p:nvSpPr>
          <p:cNvPr id="12" name="Text Placeholder 11"/>
          <p:cNvSpPr>
            <a:spLocks noGrp="1"/>
          </p:cNvSpPr>
          <p:nvPr>
            <p:ph type="body" sz="quarter" idx="22"/>
          </p:nvPr>
        </p:nvSpPr>
        <p:spPr/>
        <p:txBody>
          <a:bodyPr/>
          <a:lstStyle/>
          <a:p>
            <a:r>
              <a:rPr lang="nl-BE" dirty="0" err="1" smtClean="0"/>
              <a:t>Annulation</a:t>
            </a:r>
            <a:r>
              <a:rPr lang="nl-BE" dirty="0" smtClean="0"/>
              <a:t> / </a:t>
            </a:r>
            <a:r>
              <a:rPr lang="nl-BE" dirty="0" err="1" smtClean="0"/>
              <a:t>Clôture</a:t>
            </a:r>
            <a:endParaRPr lang="nl-BE" dirty="0"/>
          </a:p>
        </p:txBody>
      </p:sp>
      <p:sp>
        <p:nvSpPr>
          <p:cNvPr id="13" name="Text Placeholder 12"/>
          <p:cNvSpPr>
            <a:spLocks noGrp="1"/>
          </p:cNvSpPr>
          <p:nvPr>
            <p:ph type="body" sz="quarter" idx="23"/>
          </p:nvPr>
        </p:nvSpPr>
        <p:spPr/>
        <p:txBody>
          <a:bodyPr/>
          <a:lstStyle/>
          <a:p>
            <a:r>
              <a:rPr lang="en-US" dirty="0" err="1" smtClean="0"/>
              <a:t>Gestion</a:t>
            </a:r>
            <a:r>
              <a:rPr lang="en-US" dirty="0" smtClean="0"/>
              <a:t> des </a:t>
            </a:r>
            <a:r>
              <a:rPr lang="en-US" dirty="0" err="1" smtClean="0"/>
              <a:t>erreurs</a:t>
            </a:r>
            <a:endParaRPr lang="en-US" dirty="0" smtClean="0"/>
          </a:p>
        </p:txBody>
      </p:sp>
      <p:sp>
        <p:nvSpPr>
          <p:cNvPr id="4" name="Title 3"/>
          <p:cNvSpPr>
            <a:spLocks noGrp="1"/>
          </p:cNvSpPr>
          <p:nvPr>
            <p:ph type="ctrTitle"/>
          </p:nvPr>
        </p:nvSpPr>
        <p:spPr/>
        <p:txBody>
          <a:bodyPr/>
          <a:lstStyle/>
          <a:p>
            <a:r>
              <a:rPr lang="en-US" dirty="0" err="1" smtClean="0"/>
              <a:t>Contenu</a:t>
            </a:r>
            <a:endParaRPr lang="nl-BE" dirty="0"/>
          </a:p>
        </p:txBody>
      </p:sp>
    </p:spTree>
    <p:extLst>
      <p:ext uri="{BB962C8B-B14F-4D97-AF65-F5344CB8AC3E}">
        <p14:creationId xmlns:p14="http://schemas.microsoft.com/office/powerpoint/2010/main" val="1017868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err="1" smtClean="0"/>
              <a:t>Prolongation</a:t>
            </a:r>
            <a:endParaRPr lang="nl-BE" dirty="0"/>
          </a:p>
        </p:txBody>
      </p:sp>
      <p:sp>
        <p:nvSpPr>
          <p:cNvPr id="2" name="Rectangular Callout 1"/>
          <p:cNvSpPr/>
          <p:nvPr/>
        </p:nvSpPr>
        <p:spPr>
          <a:xfrm>
            <a:off x="412694" y="2314322"/>
            <a:ext cx="2629911" cy="1820708"/>
          </a:xfrm>
          <a:prstGeom prst="wedgeRectCallout">
            <a:avLst>
              <a:gd name="adj1" fmla="val 71200"/>
              <a:gd name="adj2" fmla="val 31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date de début de la prolongation correspond par défaut à la date de fin de l'ancienne autorisation + 1 jour, mais elle peut être choisie librement.</a:t>
            </a:r>
            <a:endParaRPr lang="nl-BE" dirty="0"/>
          </a:p>
        </p:txBody>
      </p:sp>
      <p:sp>
        <p:nvSpPr>
          <p:cNvPr id="3" name="Rectangular Callout 2"/>
          <p:cNvSpPr/>
          <p:nvPr/>
        </p:nvSpPr>
        <p:spPr>
          <a:xfrm>
            <a:off x="5323407" y="4135030"/>
            <a:ext cx="3995160" cy="841572"/>
          </a:xfrm>
          <a:prstGeom prst="wedgeRectCallout">
            <a:avLst>
              <a:gd name="adj1" fmla="val -69621"/>
              <a:gd name="adj2" fmla="val -66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distinction entre continu et non continu est automatiquement déterminée par la date sélectionnée.</a:t>
            </a:r>
            <a:endParaRPr lang="nl-BE" dirty="0"/>
          </a:p>
        </p:txBody>
      </p:sp>
      <p:sp>
        <p:nvSpPr>
          <p:cNvPr id="5" name="Rectangular Callout 4"/>
          <p:cNvSpPr/>
          <p:nvPr/>
        </p:nvSpPr>
        <p:spPr>
          <a:xfrm>
            <a:off x="5243639" y="2039193"/>
            <a:ext cx="2678390" cy="550258"/>
          </a:xfrm>
          <a:prstGeom prst="wedgeRectCallout">
            <a:avLst>
              <a:gd name="adj1" fmla="val -21558"/>
              <a:gd name="adj2" fmla="val 86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Données</a:t>
            </a:r>
            <a:r>
              <a:rPr lang="nl-BE" dirty="0" smtClean="0"/>
              <a:t> de </a:t>
            </a:r>
            <a:r>
              <a:rPr lang="nl-BE" dirty="0" err="1" smtClean="0"/>
              <a:t>l’autorisation</a:t>
            </a:r>
            <a:r>
              <a:rPr lang="nl-BE" dirty="0" smtClean="0"/>
              <a:t> </a:t>
            </a:r>
            <a:r>
              <a:rPr lang="nl-BE" dirty="0" err="1" smtClean="0"/>
              <a:t>précédente</a:t>
            </a:r>
            <a:endParaRPr lang="nl-BE" dirty="0"/>
          </a:p>
        </p:txBody>
      </p:sp>
    </p:spTree>
    <p:extLst>
      <p:ext uri="{BB962C8B-B14F-4D97-AF65-F5344CB8AC3E}">
        <p14:creationId xmlns:p14="http://schemas.microsoft.com/office/powerpoint/2010/main" val="1850826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err="1" smtClean="0"/>
              <a:t>Prolongation</a:t>
            </a:r>
            <a:endParaRPr lang="nl-BE" dirty="0"/>
          </a:p>
        </p:txBody>
      </p:sp>
      <p:sp>
        <p:nvSpPr>
          <p:cNvPr id="5" name="Rectangular Callout 4"/>
          <p:cNvSpPr/>
          <p:nvPr/>
        </p:nvSpPr>
        <p:spPr>
          <a:xfrm>
            <a:off x="116378" y="3362034"/>
            <a:ext cx="2615507" cy="759417"/>
          </a:xfrm>
          <a:prstGeom prst="wedgeRectCallout">
            <a:avLst>
              <a:gd name="adj1" fmla="val 84936"/>
              <a:gd name="adj2" fmla="val -16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Choisissez les règles (versets) qui s'appliquent</a:t>
            </a:r>
            <a:endParaRPr lang="nl-BE" dirty="0"/>
          </a:p>
        </p:txBody>
      </p:sp>
    </p:spTree>
    <p:extLst>
      <p:ext uri="{BB962C8B-B14F-4D97-AF65-F5344CB8AC3E}">
        <p14:creationId xmlns:p14="http://schemas.microsoft.com/office/powerpoint/2010/main" val="2404313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err="1" smtClean="0"/>
              <a:t>Prolongation</a:t>
            </a:r>
            <a:endParaRPr lang="nl-BE" dirty="0"/>
          </a:p>
        </p:txBody>
      </p:sp>
      <p:sp>
        <p:nvSpPr>
          <p:cNvPr id="5" name="Rectangular Callout 4"/>
          <p:cNvSpPr/>
          <p:nvPr/>
        </p:nvSpPr>
        <p:spPr>
          <a:xfrm>
            <a:off x="85242" y="2227811"/>
            <a:ext cx="2828440" cy="1868200"/>
          </a:xfrm>
          <a:prstGeom prst="wedgeRectCallout">
            <a:avLst>
              <a:gd name="adj1" fmla="val 67934"/>
              <a:gd name="adj2" fmla="val 504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Dans la rubrique "</a:t>
            </a:r>
            <a:r>
              <a:rPr lang="fr-FR" dirty="0" smtClean="0"/>
              <a:t>Information", </a:t>
            </a:r>
            <a:r>
              <a:rPr lang="fr-FR" dirty="0"/>
              <a:t>il est possible de demander une pièce jointe ou un site de distribution pour un médicament orphelin.</a:t>
            </a:r>
            <a:endParaRPr lang="nl-BE" dirty="0"/>
          </a:p>
        </p:txBody>
      </p:sp>
      <p:sp>
        <p:nvSpPr>
          <p:cNvPr id="9" name="Rectangular Callout 8"/>
          <p:cNvSpPr/>
          <p:nvPr/>
        </p:nvSpPr>
        <p:spPr>
          <a:xfrm>
            <a:off x="4378620" y="5254682"/>
            <a:ext cx="2967925" cy="883403"/>
          </a:xfrm>
          <a:prstGeom prst="wedgeRectCallout">
            <a:avLst>
              <a:gd name="adj1" fmla="val -58953"/>
              <a:gd name="adj2" fmla="val -1199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Cliquez sur " Envoyer " pour transmettre la demande à la mutuelle.</a:t>
            </a:r>
            <a:endParaRPr lang="nl-BE" dirty="0"/>
          </a:p>
        </p:txBody>
      </p:sp>
    </p:spTree>
    <p:extLst>
      <p:ext uri="{BB962C8B-B14F-4D97-AF65-F5344CB8AC3E}">
        <p14:creationId xmlns:p14="http://schemas.microsoft.com/office/powerpoint/2010/main" val="84598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1" y="1199092"/>
            <a:ext cx="5475386" cy="4769908"/>
          </a:xfrm>
        </p:spPr>
        <p:txBody>
          <a:bodyPr>
            <a:normAutofit/>
          </a:bodyPr>
          <a:lstStyle/>
          <a:p>
            <a:r>
              <a:rPr lang="fr-FR" dirty="0" smtClean="0"/>
              <a:t>CIVARS </a:t>
            </a:r>
            <a:r>
              <a:rPr lang="fr-FR" dirty="0"/>
              <a:t>peut gérer les autorisations de remboursement Chapitre IV et </a:t>
            </a:r>
            <a:r>
              <a:rPr lang="fr-FR" dirty="0" smtClean="0"/>
              <a:t>VIII</a:t>
            </a:r>
          </a:p>
          <a:p>
            <a:pPr lvl="1"/>
            <a:r>
              <a:rPr lang="fr-FR" dirty="0" smtClean="0"/>
              <a:t>Les </a:t>
            </a:r>
            <a:r>
              <a:rPr lang="fr-FR" dirty="0"/>
              <a:t>pharmaciens hospitaliers peuvent vérifier s'il y a un accord lors de la </a:t>
            </a:r>
            <a:r>
              <a:rPr lang="fr-FR" dirty="0" smtClean="0"/>
              <a:t>délivrance </a:t>
            </a:r>
            <a:r>
              <a:rPr lang="fr-FR" dirty="0"/>
              <a:t>d'un </a:t>
            </a:r>
            <a:r>
              <a:rPr lang="fr-FR" dirty="0" smtClean="0"/>
              <a:t>médicament</a:t>
            </a:r>
          </a:p>
          <a:p>
            <a:pPr lvl="1"/>
            <a:r>
              <a:rPr lang="fr-FR" dirty="0" smtClean="0"/>
              <a:t>Les </a:t>
            </a:r>
            <a:r>
              <a:rPr lang="fr-FR" dirty="0"/>
              <a:t>médecins peuvent consulter les </a:t>
            </a:r>
            <a:r>
              <a:rPr lang="fr-FR" dirty="0" smtClean="0"/>
              <a:t>autorisations </a:t>
            </a:r>
            <a:r>
              <a:rPr lang="fr-FR" dirty="0"/>
              <a:t>en vigueur </a:t>
            </a:r>
            <a:r>
              <a:rPr lang="fr-FR" dirty="0" smtClean="0"/>
              <a:t>de </a:t>
            </a:r>
            <a:r>
              <a:rPr lang="fr-FR" dirty="0"/>
              <a:t>leurs patients et demander de nouvelles autorisations</a:t>
            </a:r>
            <a:endParaRPr lang="en-US" dirty="0" smtClean="0"/>
          </a:p>
        </p:txBody>
      </p:sp>
      <p:sp>
        <p:nvSpPr>
          <p:cNvPr id="3" name="Title 2"/>
          <p:cNvSpPr>
            <a:spLocks noGrp="1"/>
          </p:cNvSpPr>
          <p:nvPr>
            <p:ph type="ctrTitle"/>
          </p:nvPr>
        </p:nvSpPr>
        <p:spPr/>
        <p:txBody>
          <a:bodyPr/>
          <a:lstStyle/>
          <a:p>
            <a:r>
              <a:rPr lang="en-US" dirty="0" err="1" smtClean="0"/>
              <a:t>Qu'est-ce</a:t>
            </a:r>
            <a:r>
              <a:rPr lang="en-US" dirty="0" smtClean="0"/>
              <a:t> que CIVARS?</a:t>
            </a:r>
            <a:endParaRPr lang="nl-BE" dirty="0"/>
          </a:p>
        </p:txBody>
      </p:sp>
      <p:sp>
        <p:nvSpPr>
          <p:cNvPr id="5" name="Vertical Scroll 4"/>
          <p:cNvSpPr/>
          <p:nvPr/>
        </p:nvSpPr>
        <p:spPr>
          <a:xfrm>
            <a:off x="5907187" y="2301450"/>
            <a:ext cx="5882910" cy="3419620"/>
          </a:xfrm>
          <a:prstGeom prst="verticalScroll">
            <a:avLst/>
          </a:prstGeom>
          <a:solidFill>
            <a:srgbClr val="F0E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b="1" dirty="0" err="1" smtClean="0">
                <a:solidFill>
                  <a:schemeClr val="tx2"/>
                </a:solidFill>
              </a:rPr>
              <a:t>Autorisation</a:t>
            </a:r>
            <a:endParaRPr lang="nl-BE" b="1" dirty="0" smtClean="0">
              <a:solidFill>
                <a:schemeClr val="tx2"/>
              </a:solidFill>
            </a:endParaRPr>
          </a:p>
          <a:p>
            <a:endParaRPr lang="nl-BE" dirty="0">
              <a:solidFill>
                <a:schemeClr val="tx2"/>
              </a:solidFill>
            </a:endParaRPr>
          </a:p>
          <a:p>
            <a:r>
              <a:rPr lang="nl-BE" dirty="0" err="1" smtClean="0">
                <a:solidFill>
                  <a:schemeClr val="tx2"/>
                </a:solidFill>
              </a:rPr>
              <a:t>Patient</a:t>
            </a:r>
            <a:r>
              <a:rPr lang="nl-BE" dirty="0" smtClean="0">
                <a:solidFill>
                  <a:schemeClr val="tx2"/>
                </a:solidFill>
              </a:rPr>
              <a:t> : 99.01.01-123.97</a:t>
            </a:r>
          </a:p>
          <a:p>
            <a:r>
              <a:rPr lang="nl-BE" dirty="0" err="1" smtClean="0">
                <a:solidFill>
                  <a:schemeClr val="tx2"/>
                </a:solidFill>
              </a:rPr>
              <a:t>Paragraphe</a:t>
            </a:r>
            <a:r>
              <a:rPr lang="nl-BE" dirty="0" smtClean="0">
                <a:solidFill>
                  <a:schemeClr val="tx2"/>
                </a:solidFill>
              </a:rPr>
              <a:t> : 1230000</a:t>
            </a:r>
          </a:p>
          <a:p>
            <a:r>
              <a:rPr lang="nl-BE" dirty="0" smtClean="0">
                <a:solidFill>
                  <a:schemeClr val="tx2"/>
                </a:solidFill>
              </a:rPr>
              <a:t>Date de </a:t>
            </a:r>
            <a:r>
              <a:rPr lang="nl-BE" dirty="0" err="1" smtClean="0">
                <a:solidFill>
                  <a:schemeClr val="tx2"/>
                </a:solidFill>
              </a:rPr>
              <a:t>début</a:t>
            </a:r>
            <a:r>
              <a:rPr lang="nl-BE" dirty="0" smtClean="0">
                <a:solidFill>
                  <a:schemeClr val="tx2"/>
                </a:solidFill>
              </a:rPr>
              <a:t> : 1/01/2020</a:t>
            </a:r>
          </a:p>
          <a:p>
            <a:r>
              <a:rPr lang="nl-BE" dirty="0" smtClean="0">
                <a:solidFill>
                  <a:schemeClr val="tx2"/>
                </a:solidFill>
              </a:rPr>
              <a:t>Date de fin : 31/12/2020</a:t>
            </a:r>
          </a:p>
          <a:p>
            <a:r>
              <a:rPr lang="nl-BE" dirty="0" smtClean="0">
                <a:solidFill>
                  <a:schemeClr val="tx2"/>
                </a:solidFill>
              </a:rPr>
              <a:t>Numéro de </a:t>
            </a:r>
            <a:r>
              <a:rPr lang="nl-BE" dirty="0" err="1" smtClean="0">
                <a:solidFill>
                  <a:schemeClr val="tx2"/>
                </a:solidFill>
              </a:rPr>
              <a:t>référence</a:t>
            </a:r>
            <a:r>
              <a:rPr lang="nl-BE" dirty="0" smtClean="0">
                <a:solidFill>
                  <a:schemeClr val="tx2"/>
                </a:solidFill>
              </a:rPr>
              <a:t> : 123456789</a:t>
            </a:r>
          </a:p>
          <a:p>
            <a:r>
              <a:rPr lang="nl-BE" dirty="0" err="1" smtClean="0">
                <a:solidFill>
                  <a:schemeClr val="tx2"/>
                </a:solidFill>
              </a:rPr>
              <a:t>Quantité</a:t>
            </a:r>
            <a:r>
              <a:rPr lang="nl-BE" dirty="0" smtClean="0">
                <a:solidFill>
                  <a:schemeClr val="tx2"/>
                </a:solidFill>
              </a:rPr>
              <a:t> maximale autorisée : 37500 mg</a:t>
            </a:r>
          </a:p>
        </p:txBody>
      </p:sp>
      <p:sp>
        <p:nvSpPr>
          <p:cNvPr id="7" name="Rectangular Callout 6"/>
          <p:cNvSpPr/>
          <p:nvPr/>
        </p:nvSpPr>
        <p:spPr>
          <a:xfrm>
            <a:off x="7517500" y="1199092"/>
            <a:ext cx="3163986" cy="655455"/>
          </a:xfrm>
          <a:prstGeom prst="wedgeRectCallout">
            <a:avLst>
              <a:gd name="adj1" fmla="val -29785"/>
              <a:gd name="adj2" fmla="val 100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Exemple de contenu d'une autorisation</a:t>
            </a:r>
            <a:endParaRPr lang="nl-BE" dirty="0"/>
          </a:p>
        </p:txBody>
      </p:sp>
    </p:spTree>
    <p:extLst>
      <p:ext uri="{BB962C8B-B14F-4D97-AF65-F5344CB8AC3E}">
        <p14:creationId xmlns:p14="http://schemas.microsoft.com/office/powerpoint/2010/main" val="1101829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err="1" smtClean="0"/>
              <a:t>Prolongation</a:t>
            </a:r>
            <a:endParaRPr lang="nl-BE" dirty="0"/>
          </a:p>
        </p:txBody>
      </p:sp>
      <p:sp>
        <p:nvSpPr>
          <p:cNvPr id="2" name="Rectangular Callout 1"/>
          <p:cNvSpPr/>
          <p:nvPr/>
        </p:nvSpPr>
        <p:spPr>
          <a:xfrm>
            <a:off x="196341" y="3997465"/>
            <a:ext cx="3195252" cy="712099"/>
          </a:xfrm>
          <a:prstGeom prst="wedgeRectCallout">
            <a:avLst>
              <a:gd name="adj1" fmla="val 50576"/>
              <a:gd name="adj2" fmla="val 106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demande a été automatiquement approuvée.</a:t>
            </a:r>
            <a:endParaRPr lang="nl-BE" dirty="0"/>
          </a:p>
        </p:txBody>
      </p:sp>
      <p:sp>
        <p:nvSpPr>
          <p:cNvPr id="5" name="Rectangular Callout 4"/>
          <p:cNvSpPr/>
          <p:nvPr/>
        </p:nvSpPr>
        <p:spPr>
          <a:xfrm>
            <a:off x="5509324" y="5711628"/>
            <a:ext cx="4457635" cy="712099"/>
          </a:xfrm>
          <a:prstGeom prst="wedgeRectCallout">
            <a:avLst>
              <a:gd name="adj1" fmla="val -49054"/>
              <a:gd name="adj2" fmla="val -10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données sont également immédiatement disponibles en consultation</a:t>
            </a:r>
            <a:endParaRPr lang="nl-BE" dirty="0"/>
          </a:p>
        </p:txBody>
      </p:sp>
    </p:spTree>
    <p:extLst>
      <p:ext uri="{BB962C8B-B14F-4D97-AF65-F5344CB8AC3E}">
        <p14:creationId xmlns:p14="http://schemas.microsoft.com/office/powerpoint/2010/main" val="4115044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3216621" y="1198563"/>
            <a:ext cx="5679382" cy="4770437"/>
          </a:xfrm>
          <a:prstGeom prst="rect">
            <a:avLst/>
          </a:prstGeom>
        </p:spPr>
      </p:pic>
      <p:sp>
        <p:nvSpPr>
          <p:cNvPr id="4" name="Title 3"/>
          <p:cNvSpPr>
            <a:spLocks noGrp="1"/>
          </p:cNvSpPr>
          <p:nvPr>
            <p:ph type="ctrTitle"/>
          </p:nvPr>
        </p:nvSpPr>
        <p:spPr/>
        <p:txBody>
          <a:bodyPr/>
          <a:lstStyle/>
          <a:p>
            <a:r>
              <a:rPr lang="nl-BE" dirty="0" err="1" smtClean="0"/>
              <a:t>Prolongation</a:t>
            </a:r>
            <a:endParaRPr lang="nl-BE" dirty="0"/>
          </a:p>
        </p:txBody>
      </p:sp>
      <p:sp>
        <p:nvSpPr>
          <p:cNvPr id="5" name="Rectangular Callout 4"/>
          <p:cNvSpPr/>
          <p:nvPr/>
        </p:nvSpPr>
        <p:spPr>
          <a:xfrm>
            <a:off x="119930" y="2929180"/>
            <a:ext cx="3076414" cy="1363851"/>
          </a:xfrm>
          <a:prstGeom prst="wedgeRectCallout">
            <a:avLst>
              <a:gd name="adj1" fmla="val 53726"/>
              <a:gd name="adj2" fmla="val 1119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Si une étape manuelle est nécessaire pour l'approbation par la mutualité, vous ne recevrez qu'un numéro de référence.</a:t>
            </a:r>
            <a:endParaRPr lang="nl-BE" dirty="0"/>
          </a:p>
        </p:txBody>
      </p:sp>
      <p:sp>
        <p:nvSpPr>
          <p:cNvPr id="7" name="Rectangular Callout 6"/>
          <p:cNvSpPr/>
          <p:nvPr/>
        </p:nvSpPr>
        <p:spPr>
          <a:xfrm>
            <a:off x="5176434" y="5385661"/>
            <a:ext cx="5031595" cy="1007390"/>
          </a:xfrm>
          <a:prstGeom prst="wedgeRectCallout">
            <a:avLst>
              <a:gd name="adj1" fmla="val -65082"/>
              <a:gd name="adj2" fmla="val -62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Veuillez noter que ce numéro ne peut pas être obtenu par consultation. Si vous souhaitez annuler cette demande, vous aurez besoin de ce numéro.</a:t>
            </a:r>
            <a:endParaRPr lang="nl-BE" dirty="0"/>
          </a:p>
        </p:txBody>
      </p:sp>
    </p:spTree>
    <p:extLst>
      <p:ext uri="{BB962C8B-B14F-4D97-AF65-F5344CB8AC3E}">
        <p14:creationId xmlns:p14="http://schemas.microsoft.com/office/powerpoint/2010/main" val="2594673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p:txBody>
          <a:bodyPr/>
          <a:lstStyle/>
          <a:p>
            <a:r>
              <a:rPr lang="en-US" dirty="0" smtClean="0"/>
              <a:t>Se connecter via eHealth</a:t>
            </a:r>
            <a:endParaRPr lang="nl-BE" dirty="0"/>
          </a:p>
        </p:txBody>
      </p:sp>
      <p:sp>
        <p:nvSpPr>
          <p:cNvPr id="5" name="Text Placeholder 4"/>
          <p:cNvSpPr>
            <a:spLocks noGrp="1"/>
          </p:cNvSpPr>
          <p:nvPr>
            <p:ph type="body" sz="quarter" idx="15"/>
          </p:nvPr>
        </p:nvSpPr>
        <p:spPr/>
        <p:txBody>
          <a:bodyPr/>
          <a:lstStyle/>
          <a:p>
            <a:r>
              <a:rPr lang="en-US" dirty="0" smtClean="0"/>
              <a:t>Relations </a:t>
            </a:r>
            <a:r>
              <a:rPr lang="en-US" dirty="0" err="1" smtClean="0"/>
              <a:t>thérapeutiques</a:t>
            </a:r>
            <a:endParaRPr lang="nl-BE" dirty="0"/>
          </a:p>
        </p:txBody>
      </p:sp>
      <p:sp>
        <p:nvSpPr>
          <p:cNvPr id="6" name="Text Placeholder 5"/>
          <p:cNvSpPr>
            <a:spLocks noGrp="1"/>
          </p:cNvSpPr>
          <p:nvPr>
            <p:ph type="body" sz="quarter" idx="16"/>
          </p:nvPr>
        </p:nvSpPr>
        <p:spPr/>
        <p:txBody>
          <a:bodyPr>
            <a:noAutofit/>
          </a:bodyPr>
          <a:lstStyle/>
          <a:p>
            <a:r>
              <a:rPr lang="en-US" dirty="0" smtClean="0"/>
              <a:t>Nouvelle </a:t>
            </a:r>
            <a:r>
              <a:rPr lang="en-US" dirty="0" err="1" smtClean="0"/>
              <a:t>demande</a:t>
            </a:r>
            <a:endParaRPr lang="nl-BE" dirty="0"/>
          </a:p>
        </p:txBody>
      </p:sp>
      <p:sp>
        <p:nvSpPr>
          <p:cNvPr id="7" name="Text Placeholder 6"/>
          <p:cNvSpPr>
            <a:spLocks noGrp="1"/>
          </p:cNvSpPr>
          <p:nvPr>
            <p:ph type="body" sz="quarter" idx="17"/>
          </p:nvPr>
        </p:nvSpPr>
        <p:spPr/>
        <p:txBody>
          <a:bodyPr/>
          <a:lstStyle/>
          <a:p>
            <a:r>
              <a:rPr lang="en-US" dirty="0" smtClean="0"/>
              <a:t>Consultation</a:t>
            </a:r>
            <a:endParaRPr lang="nl-BE" dirty="0"/>
          </a:p>
        </p:txBody>
      </p:sp>
      <p:sp>
        <p:nvSpPr>
          <p:cNvPr id="8" name="Text Placeholder 7"/>
          <p:cNvSpPr>
            <a:spLocks noGrp="1"/>
          </p:cNvSpPr>
          <p:nvPr>
            <p:ph type="body" sz="quarter" idx="18"/>
          </p:nvPr>
        </p:nvSpPr>
        <p:spPr/>
        <p:txBody>
          <a:bodyPr/>
          <a:lstStyle/>
          <a:p>
            <a:r>
              <a:rPr lang="en-US" dirty="0" err="1" smtClean="0"/>
              <a:t>Qu'est-ce</a:t>
            </a:r>
            <a:r>
              <a:rPr lang="en-US" dirty="0" smtClean="0"/>
              <a:t> que CIVARS?</a:t>
            </a:r>
            <a:endParaRPr lang="nl-BE" dirty="0"/>
          </a:p>
        </p:txBody>
      </p:sp>
      <p:sp>
        <p:nvSpPr>
          <p:cNvPr id="9" name="Text Placeholder 8"/>
          <p:cNvSpPr>
            <a:spLocks noGrp="1"/>
          </p:cNvSpPr>
          <p:nvPr>
            <p:ph type="body" sz="quarter" idx="19"/>
          </p:nvPr>
        </p:nvSpPr>
        <p:spPr/>
        <p:txBody>
          <a:bodyPr>
            <a:normAutofit/>
          </a:bodyPr>
          <a:lstStyle/>
          <a:p>
            <a:r>
              <a:rPr lang="en-US" dirty="0" smtClean="0"/>
              <a:t>Prolongation</a:t>
            </a:r>
            <a:endParaRPr lang="nl-BE" dirty="0"/>
          </a:p>
        </p:txBody>
      </p:sp>
      <p:sp>
        <p:nvSpPr>
          <p:cNvPr id="11" name="Text Placeholder 10"/>
          <p:cNvSpPr>
            <a:spLocks noGrp="1"/>
          </p:cNvSpPr>
          <p:nvPr>
            <p:ph type="body" sz="quarter" idx="21"/>
          </p:nvPr>
        </p:nvSpPr>
        <p:spPr/>
        <p:txBody>
          <a:bodyPr/>
          <a:lstStyle/>
          <a:p>
            <a:r>
              <a:rPr lang="fr-FR" dirty="0" smtClean="0"/>
              <a:t>Consultation en tant que pharmacien</a:t>
            </a:r>
            <a:endParaRPr lang="nl-BE" dirty="0"/>
          </a:p>
        </p:txBody>
      </p:sp>
      <p:sp>
        <p:nvSpPr>
          <p:cNvPr id="12" name="Text Placeholder 11"/>
          <p:cNvSpPr>
            <a:spLocks noGrp="1"/>
          </p:cNvSpPr>
          <p:nvPr>
            <p:ph type="body" sz="quarter" idx="22"/>
          </p:nvPr>
        </p:nvSpPr>
        <p:spPr/>
        <p:txBody>
          <a:bodyPr>
            <a:noAutofit/>
          </a:bodyPr>
          <a:lstStyle/>
          <a:p>
            <a:r>
              <a:rPr lang="nl-BE" sz="2000" b="1" dirty="0" err="1" smtClean="0"/>
              <a:t>Annulation</a:t>
            </a:r>
            <a:r>
              <a:rPr lang="nl-BE" sz="2000" b="1" dirty="0" smtClean="0"/>
              <a:t> / </a:t>
            </a:r>
            <a:r>
              <a:rPr lang="nl-BE" sz="2000" b="1" dirty="0" err="1" smtClean="0"/>
              <a:t>Clôture</a:t>
            </a:r>
            <a:endParaRPr lang="nl-BE" sz="2000" b="1" dirty="0"/>
          </a:p>
        </p:txBody>
      </p:sp>
      <p:sp>
        <p:nvSpPr>
          <p:cNvPr id="13" name="Text Placeholder 12"/>
          <p:cNvSpPr>
            <a:spLocks noGrp="1"/>
          </p:cNvSpPr>
          <p:nvPr>
            <p:ph type="body" sz="quarter" idx="23"/>
          </p:nvPr>
        </p:nvSpPr>
        <p:spPr/>
        <p:txBody>
          <a:bodyPr/>
          <a:lstStyle/>
          <a:p>
            <a:r>
              <a:rPr lang="en-US" dirty="0" err="1" smtClean="0"/>
              <a:t>Gestion</a:t>
            </a:r>
            <a:r>
              <a:rPr lang="en-US" dirty="0" smtClean="0"/>
              <a:t> des </a:t>
            </a:r>
            <a:r>
              <a:rPr lang="en-US" dirty="0" err="1" smtClean="0"/>
              <a:t>erreurs</a:t>
            </a:r>
            <a:endParaRPr lang="en-US" dirty="0" smtClean="0"/>
          </a:p>
        </p:txBody>
      </p:sp>
      <p:sp>
        <p:nvSpPr>
          <p:cNvPr id="4" name="Title 3"/>
          <p:cNvSpPr>
            <a:spLocks noGrp="1"/>
          </p:cNvSpPr>
          <p:nvPr>
            <p:ph type="ctrTitle"/>
          </p:nvPr>
        </p:nvSpPr>
        <p:spPr/>
        <p:txBody>
          <a:bodyPr/>
          <a:lstStyle/>
          <a:p>
            <a:r>
              <a:rPr lang="en-US" dirty="0" err="1" smtClean="0"/>
              <a:t>Contenu</a:t>
            </a:r>
            <a:endParaRPr lang="nl-BE" dirty="0"/>
          </a:p>
        </p:txBody>
      </p:sp>
    </p:spTree>
    <p:extLst>
      <p:ext uri="{BB962C8B-B14F-4D97-AF65-F5344CB8AC3E}">
        <p14:creationId xmlns:p14="http://schemas.microsoft.com/office/powerpoint/2010/main" val="356915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err="1" smtClean="0"/>
              <a:t>Annulation</a:t>
            </a:r>
            <a:r>
              <a:rPr lang="nl-BE" dirty="0" smtClean="0"/>
              <a:t> / </a:t>
            </a:r>
            <a:r>
              <a:rPr lang="nl-BE" dirty="0" err="1" smtClean="0"/>
              <a:t>Clôture</a:t>
            </a:r>
            <a:endParaRPr lang="nl-BE" dirty="0"/>
          </a:p>
        </p:txBody>
      </p:sp>
      <p:sp>
        <p:nvSpPr>
          <p:cNvPr id="5" name="Rectangular Callout 4"/>
          <p:cNvSpPr/>
          <p:nvPr/>
        </p:nvSpPr>
        <p:spPr>
          <a:xfrm>
            <a:off x="374074" y="3139710"/>
            <a:ext cx="3404906" cy="1367554"/>
          </a:xfrm>
          <a:prstGeom prst="wedgeRectCallout">
            <a:avLst>
              <a:gd name="adj1" fmla="val 87275"/>
              <a:gd name="adj2" fmla="val 101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 cliquant sur "Annuler la demande" ou "Fermer l'accord", vous obtiendrez une confirmation dans une fenêtre contextuelle.</a:t>
            </a:r>
            <a:endParaRPr lang="nl-BE" dirty="0"/>
          </a:p>
        </p:txBody>
      </p:sp>
    </p:spTree>
    <p:extLst>
      <p:ext uri="{BB962C8B-B14F-4D97-AF65-F5344CB8AC3E}">
        <p14:creationId xmlns:p14="http://schemas.microsoft.com/office/powerpoint/2010/main" val="3281284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err="1" smtClean="0"/>
              <a:t>Annulation</a:t>
            </a:r>
            <a:r>
              <a:rPr lang="nl-BE" dirty="0" smtClean="0"/>
              <a:t> / </a:t>
            </a:r>
            <a:r>
              <a:rPr lang="nl-BE" dirty="0" err="1" smtClean="0"/>
              <a:t>Clôture</a:t>
            </a:r>
            <a:endParaRPr lang="nl-BE" dirty="0"/>
          </a:p>
        </p:txBody>
      </p:sp>
      <p:sp>
        <p:nvSpPr>
          <p:cNvPr id="5" name="Rectangular Callout 4"/>
          <p:cNvSpPr/>
          <p:nvPr/>
        </p:nvSpPr>
        <p:spPr>
          <a:xfrm>
            <a:off x="1895302" y="2864581"/>
            <a:ext cx="3105576" cy="1019597"/>
          </a:xfrm>
          <a:prstGeom prst="wedgeRectCallout">
            <a:avLst>
              <a:gd name="adj1" fmla="val 68755"/>
              <a:gd name="adj2" fmla="val 1172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Lors de la clôture de l'accord, une (nouvelle) date de fin est attribuée à l'accord.</a:t>
            </a:r>
            <a:endParaRPr lang="nl-BE" dirty="0"/>
          </a:p>
        </p:txBody>
      </p:sp>
      <p:sp>
        <p:nvSpPr>
          <p:cNvPr id="7" name="Rectangular Callout 6"/>
          <p:cNvSpPr/>
          <p:nvPr/>
        </p:nvSpPr>
        <p:spPr>
          <a:xfrm>
            <a:off x="6415833" y="3309643"/>
            <a:ext cx="2638003" cy="1019597"/>
          </a:xfrm>
          <a:prstGeom prst="wedgeRectCallout">
            <a:avLst>
              <a:gd name="adj1" fmla="val -81876"/>
              <a:gd name="adj2" fmla="val 12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Lorsque la demande est annulée, l'accord est supprimé de la liste</a:t>
            </a:r>
            <a:endParaRPr lang="nl-BE" dirty="0"/>
          </a:p>
        </p:txBody>
      </p:sp>
    </p:spTree>
    <p:extLst>
      <p:ext uri="{BB962C8B-B14F-4D97-AF65-F5344CB8AC3E}">
        <p14:creationId xmlns:p14="http://schemas.microsoft.com/office/powerpoint/2010/main" val="3166872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nl-BE" dirty="0" err="1" smtClean="0"/>
              <a:t>Annulation</a:t>
            </a:r>
            <a:r>
              <a:rPr lang="nl-BE" dirty="0" smtClean="0"/>
              <a:t> / </a:t>
            </a:r>
            <a:r>
              <a:rPr lang="nl-BE" dirty="0" err="1" smtClean="0"/>
              <a:t>Clôture</a:t>
            </a:r>
            <a:endParaRPr lang="nl-BE" dirty="0"/>
          </a:p>
        </p:txBody>
      </p:sp>
      <p:sp>
        <p:nvSpPr>
          <p:cNvPr id="5" name="Rectangular Callout 4"/>
          <p:cNvSpPr/>
          <p:nvPr/>
        </p:nvSpPr>
        <p:spPr>
          <a:xfrm>
            <a:off x="5004262" y="1695797"/>
            <a:ext cx="3241964" cy="1140314"/>
          </a:xfrm>
          <a:prstGeom prst="wedgeRectCallout">
            <a:avLst>
              <a:gd name="adj1" fmla="val -74742"/>
              <a:gd name="adj2" fmla="val 60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 cas </a:t>
            </a:r>
            <a:r>
              <a:rPr lang="fr-FR" dirty="0" smtClean="0"/>
              <a:t>d'annulation / fermeture </a:t>
            </a:r>
            <a:r>
              <a:rPr lang="fr-FR" dirty="0"/>
              <a:t>sans consultation, le numéro de l'accord est demandé.</a:t>
            </a:r>
            <a:endParaRPr lang="nl-BE" dirty="0"/>
          </a:p>
        </p:txBody>
      </p:sp>
    </p:spTree>
    <p:extLst>
      <p:ext uri="{BB962C8B-B14F-4D97-AF65-F5344CB8AC3E}">
        <p14:creationId xmlns:p14="http://schemas.microsoft.com/office/powerpoint/2010/main" val="2350310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4" name="Title 3"/>
          <p:cNvSpPr>
            <a:spLocks noGrp="1"/>
          </p:cNvSpPr>
          <p:nvPr>
            <p:ph type="ctrTitle"/>
          </p:nvPr>
        </p:nvSpPr>
        <p:spPr/>
        <p:txBody>
          <a:bodyPr/>
          <a:lstStyle/>
          <a:p>
            <a:r>
              <a:rPr lang="nl-BE" dirty="0" err="1" smtClean="0"/>
              <a:t>Annulation</a:t>
            </a:r>
            <a:r>
              <a:rPr lang="nl-BE" dirty="0" smtClean="0"/>
              <a:t> / </a:t>
            </a:r>
            <a:r>
              <a:rPr lang="nl-BE" dirty="0" err="1" smtClean="0"/>
              <a:t>Clôture</a:t>
            </a:r>
            <a:endParaRPr lang="nl-BE" dirty="0"/>
          </a:p>
        </p:txBody>
      </p:sp>
      <p:sp>
        <p:nvSpPr>
          <p:cNvPr id="5" name="Rectangular Callout 4"/>
          <p:cNvSpPr/>
          <p:nvPr/>
        </p:nvSpPr>
        <p:spPr>
          <a:xfrm>
            <a:off x="5027556" y="2087745"/>
            <a:ext cx="2412335" cy="784928"/>
          </a:xfrm>
          <a:prstGeom prst="wedgeRectCallout">
            <a:avLst>
              <a:gd name="adj1" fmla="val -70947"/>
              <a:gd name="adj2" fmla="val 88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Le </a:t>
            </a:r>
            <a:r>
              <a:rPr lang="nl-BE" dirty="0" err="1" smtClean="0"/>
              <a:t>résultat</a:t>
            </a:r>
            <a:r>
              <a:rPr lang="nl-BE" dirty="0" smtClean="0"/>
              <a:t> de </a:t>
            </a:r>
            <a:r>
              <a:rPr lang="nl-BE" dirty="0" err="1" smtClean="0"/>
              <a:t>l’opération</a:t>
            </a:r>
            <a:r>
              <a:rPr lang="nl-BE" dirty="0" smtClean="0"/>
              <a:t> </a:t>
            </a:r>
            <a:r>
              <a:rPr lang="nl-BE" dirty="0" err="1" smtClean="0"/>
              <a:t>est</a:t>
            </a:r>
            <a:r>
              <a:rPr lang="nl-BE" dirty="0" smtClean="0"/>
              <a:t> affiché</a:t>
            </a:r>
            <a:endParaRPr lang="nl-BE" dirty="0"/>
          </a:p>
        </p:txBody>
      </p:sp>
    </p:spTree>
    <p:extLst>
      <p:ext uri="{BB962C8B-B14F-4D97-AF65-F5344CB8AC3E}">
        <p14:creationId xmlns:p14="http://schemas.microsoft.com/office/powerpoint/2010/main" val="824818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p:txBody>
          <a:bodyPr/>
          <a:lstStyle/>
          <a:p>
            <a:r>
              <a:rPr lang="en-US" dirty="0" smtClean="0"/>
              <a:t>Se connecter via eHealth</a:t>
            </a:r>
            <a:endParaRPr lang="nl-BE" dirty="0"/>
          </a:p>
        </p:txBody>
      </p:sp>
      <p:sp>
        <p:nvSpPr>
          <p:cNvPr id="5" name="Text Placeholder 4"/>
          <p:cNvSpPr>
            <a:spLocks noGrp="1"/>
          </p:cNvSpPr>
          <p:nvPr>
            <p:ph type="body" sz="quarter" idx="15"/>
          </p:nvPr>
        </p:nvSpPr>
        <p:spPr/>
        <p:txBody>
          <a:bodyPr/>
          <a:lstStyle/>
          <a:p>
            <a:r>
              <a:rPr lang="en-US" dirty="0" smtClean="0"/>
              <a:t>Relations </a:t>
            </a:r>
            <a:r>
              <a:rPr lang="en-US" dirty="0" err="1" smtClean="0"/>
              <a:t>thérapeutiques</a:t>
            </a:r>
            <a:endParaRPr lang="nl-BE" dirty="0"/>
          </a:p>
        </p:txBody>
      </p:sp>
      <p:sp>
        <p:nvSpPr>
          <p:cNvPr id="6" name="Text Placeholder 5"/>
          <p:cNvSpPr>
            <a:spLocks noGrp="1"/>
          </p:cNvSpPr>
          <p:nvPr>
            <p:ph type="body" sz="quarter" idx="16"/>
          </p:nvPr>
        </p:nvSpPr>
        <p:spPr/>
        <p:txBody>
          <a:bodyPr>
            <a:noAutofit/>
          </a:bodyPr>
          <a:lstStyle/>
          <a:p>
            <a:r>
              <a:rPr lang="en-US" dirty="0" smtClean="0"/>
              <a:t>Nouvelle </a:t>
            </a:r>
            <a:r>
              <a:rPr lang="en-US" dirty="0" err="1" smtClean="0"/>
              <a:t>demande</a:t>
            </a:r>
            <a:endParaRPr lang="nl-BE" dirty="0"/>
          </a:p>
        </p:txBody>
      </p:sp>
      <p:sp>
        <p:nvSpPr>
          <p:cNvPr id="7" name="Text Placeholder 6"/>
          <p:cNvSpPr>
            <a:spLocks noGrp="1"/>
          </p:cNvSpPr>
          <p:nvPr>
            <p:ph type="body" sz="quarter" idx="17"/>
          </p:nvPr>
        </p:nvSpPr>
        <p:spPr/>
        <p:txBody>
          <a:bodyPr/>
          <a:lstStyle/>
          <a:p>
            <a:r>
              <a:rPr lang="en-US" dirty="0" smtClean="0"/>
              <a:t>Consultation</a:t>
            </a:r>
            <a:endParaRPr lang="nl-BE" dirty="0"/>
          </a:p>
        </p:txBody>
      </p:sp>
      <p:sp>
        <p:nvSpPr>
          <p:cNvPr id="8" name="Text Placeholder 7"/>
          <p:cNvSpPr>
            <a:spLocks noGrp="1"/>
          </p:cNvSpPr>
          <p:nvPr>
            <p:ph type="body" sz="quarter" idx="18"/>
          </p:nvPr>
        </p:nvSpPr>
        <p:spPr/>
        <p:txBody>
          <a:bodyPr/>
          <a:lstStyle/>
          <a:p>
            <a:r>
              <a:rPr lang="en-US" dirty="0" err="1" smtClean="0"/>
              <a:t>Qu'est-ce</a:t>
            </a:r>
            <a:r>
              <a:rPr lang="en-US" dirty="0" smtClean="0"/>
              <a:t> que CIVARS?</a:t>
            </a:r>
            <a:endParaRPr lang="nl-BE" dirty="0"/>
          </a:p>
        </p:txBody>
      </p:sp>
      <p:sp>
        <p:nvSpPr>
          <p:cNvPr id="9" name="Text Placeholder 8"/>
          <p:cNvSpPr>
            <a:spLocks noGrp="1"/>
          </p:cNvSpPr>
          <p:nvPr>
            <p:ph type="body" sz="quarter" idx="19"/>
          </p:nvPr>
        </p:nvSpPr>
        <p:spPr/>
        <p:txBody>
          <a:bodyPr>
            <a:normAutofit/>
          </a:bodyPr>
          <a:lstStyle/>
          <a:p>
            <a:r>
              <a:rPr lang="en-US" dirty="0" smtClean="0"/>
              <a:t>Prolongation</a:t>
            </a:r>
            <a:endParaRPr lang="nl-BE" dirty="0"/>
          </a:p>
        </p:txBody>
      </p:sp>
      <p:sp>
        <p:nvSpPr>
          <p:cNvPr id="11" name="Text Placeholder 10"/>
          <p:cNvSpPr>
            <a:spLocks noGrp="1"/>
          </p:cNvSpPr>
          <p:nvPr>
            <p:ph type="body" sz="quarter" idx="21"/>
          </p:nvPr>
        </p:nvSpPr>
        <p:spPr/>
        <p:txBody>
          <a:bodyPr/>
          <a:lstStyle/>
          <a:p>
            <a:r>
              <a:rPr lang="fr-FR" dirty="0" smtClean="0"/>
              <a:t>Consultation en tant que pharmacien</a:t>
            </a:r>
            <a:endParaRPr lang="nl-BE" dirty="0"/>
          </a:p>
        </p:txBody>
      </p:sp>
      <p:sp>
        <p:nvSpPr>
          <p:cNvPr id="12" name="Text Placeholder 11"/>
          <p:cNvSpPr>
            <a:spLocks noGrp="1"/>
          </p:cNvSpPr>
          <p:nvPr>
            <p:ph type="body" sz="quarter" idx="22"/>
          </p:nvPr>
        </p:nvSpPr>
        <p:spPr/>
        <p:txBody>
          <a:bodyPr>
            <a:noAutofit/>
          </a:bodyPr>
          <a:lstStyle/>
          <a:p>
            <a:r>
              <a:rPr lang="nl-BE" dirty="0" err="1" smtClean="0"/>
              <a:t>Annulation</a:t>
            </a:r>
            <a:r>
              <a:rPr lang="nl-BE" dirty="0" smtClean="0"/>
              <a:t> / </a:t>
            </a:r>
            <a:r>
              <a:rPr lang="nl-BE" dirty="0" err="1" smtClean="0"/>
              <a:t>Clôture</a:t>
            </a:r>
            <a:endParaRPr lang="nl-BE" dirty="0"/>
          </a:p>
        </p:txBody>
      </p:sp>
      <p:sp>
        <p:nvSpPr>
          <p:cNvPr id="13" name="Text Placeholder 12"/>
          <p:cNvSpPr>
            <a:spLocks noGrp="1"/>
          </p:cNvSpPr>
          <p:nvPr>
            <p:ph type="body" sz="quarter" idx="23"/>
          </p:nvPr>
        </p:nvSpPr>
        <p:spPr/>
        <p:txBody>
          <a:bodyPr>
            <a:normAutofit fontScale="92500" lnSpcReduction="10000"/>
          </a:bodyPr>
          <a:lstStyle/>
          <a:p>
            <a:r>
              <a:rPr lang="en-US" sz="2000" b="1" dirty="0" err="1" smtClean="0"/>
              <a:t>Gestion</a:t>
            </a:r>
            <a:r>
              <a:rPr lang="en-US" sz="2000" b="1" dirty="0" smtClean="0"/>
              <a:t> des </a:t>
            </a:r>
            <a:r>
              <a:rPr lang="en-US" sz="2000" b="1" dirty="0" err="1" smtClean="0"/>
              <a:t>erreurs</a:t>
            </a:r>
            <a:endParaRPr lang="en-US" sz="2000" b="1" dirty="0" smtClean="0"/>
          </a:p>
        </p:txBody>
      </p:sp>
      <p:sp>
        <p:nvSpPr>
          <p:cNvPr id="4" name="Title 3"/>
          <p:cNvSpPr>
            <a:spLocks noGrp="1"/>
          </p:cNvSpPr>
          <p:nvPr>
            <p:ph type="ctrTitle"/>
          </p:nvPr>
        </p:nvSpPr>
        <p:spPr/>
        <p:txBody>
          <a:bodyPr/>
          <a:lstStyle/>
          <a:p>
            <a:r>
              <a:rPr lang="en-US" dirty="0" err="1" smtClean="0"/>
              <a:t>Contenu</a:t>
            </a:r>
            <a:endParaRPr lang="nl-BE" dirty="0"/>
          </a:p>
        </p:txBody>
      </p:sp>
    </p:spTree>
    <p:extLst>
      <p:ext uri="{BB962C8B-B14F-4D97-AF65-F5344CB8AC3E}">
        <p14:creationId xmlns:p14="http://schemas.microsoft.com/office/powerpoint/2010/main" val="1258935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13" name="Title 12"/>
          <p:cNvSpPr>
            <a:spLocks noGrp="1"/>
          </p:cNvSpPr>
          <p:nvPr>
            <p:ph type="ctrTitle"/>
          </p:nvPr>
        </p:nvSpPr>
        <p:spPr/>
        <p:txBody>
          <a:bodyPr/>
          <a:lstStyle/>
          <a:p>
            <a:r>
              <a:rPr lang="nl-BE" dirty="0" err="1" smtClean="0"/>
              <a:t>Gestion</a:t>
            </a:r>
            <a:r>
              <a:rPr lang="nl-BE" dirty="0" smtClean="0"/>
              <a:t> des </a:t>
            </a:r>
            <a:r>
              <a:rPr lang="nl-BE" dirty="0" err="1" smtClean="0"/>
              <a:t>erreurs</a:t>
            </a:r>
            <a:endParaRPr lang="nl-BE" dirty="0"/>
          </a:p>
        </p:txBody>
      </p:sp>
      <p:sp>
        <p:nvSpPr>
          <p:cNvPr id="3" name="Rectangular Callout 2"/>
          <p:cNvSpPr/>
          <p:nvPr/>
        </p:nvSpPr>
        <p:spPr>
          <a:xfrm>
            <a:off x="1391832" y="4037926"/>
            <a:ext cx="3212538" cy="1003412"/>
          </a:xfrm>
          <a:prstGeom prst="wedgeRectCallout">
            <a:avLst>
              <a:gd name="adj1" fmla="val 59268"/>
              <a:gd name="adj2" fmla="val 102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erreurs techniques sont affichées dans un encadré au bas de l'écran.</a:t>
            </a:r>
            <a:endParaRPr lang="nl-BE" dirty="0"/>
          </a:p>
        </p:txBody>
      </p:sp>
    </p:spTree>
    <p:extLst>
      <p:ext uri="{BB962C8B-B14F-4D97-AF65-F5344CB8AC3E}">
        <p14:creationId xmlns:p14="http://schemas.microsoft.com/office/powerpoint/2010/main" val="2796442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nl-BE" dirty="0" err="1" smtClean="0"/>
              <a:t>Gestion</a:t>
            </a:r>
            <a:r>
              <a:rPr lang="nl-BE" dirty="0" smtClean="0"/>
              <a:t> des </a:t>
            </a:r>
            <a:r>
              <a:rPr lang="nl-BE" dirty="0" err="1" smtClean="0"/>
              <a:t>erreurs</a:t>
            </a:r>
            <a:endParaRPr lang="nl-BE" dirty="0"/>
          </a:p>
        </p:txBody>
      </p:sp>
      <p:sp>
        <p:nvSpPr>
          <p:cNvPr id="8" name="Rectangular Callout 7"/>
          <p:cNvSpPr/>
          <p:nvPr/>
        </p:nvSpPr>
        <p:spPr>
          <a:xfrm>
            <a:off x="7177636" y="1893537"/>
            <a:ext cx="4669105" cy="3770888"/>
          </a:xfrm>
          <a:prstGeom prst="wedgeRectCallout">
            <a:avLst>
              <a:gd name="adj1" fmla="val -74559"/>
              <a:gd name="adj2" fmla="val 449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050" dirty="0" err="1">
                <a:latin typeface="Consolas" panose="020B0609020204030204" pitchFamily="49" charset="0"/>
              </a:rPr>
              <a:t>HttpRequest</a:t>
            </a:r>
            <a:r>
              <a:rPr lang="nl-BE" sz="1050" dirty="0">
                <a:latin typeface="Consolas" panose="020B0609020204030204" pitchFamily="49" charset="0"/>
              </a:rPr>
              <a:t>: {"</a:t>
            </a:r>
            <a:r>
              <a:rPr lang="nl-BE" sz="1050" dirty="0" err="1">
                <a:latin typeface="Consolas" panose="020B0609020204030204" pitchFamily="49" charset="0"/>
              </a:rPr>
              <a:t>method</a:t>
            </a:r>
            <a:r>
              <a:rPr lang="nl-BE" sz="1050" dirty="0">
                <a:latin typeface="Consolas" panose="020B0609020204030204" pitchFamily="49" charset="0"/>
              </a:rPr>
              <a:t>":"</a:t>
            </a:r>
            <a:r>
              <a:rPr lang="nl-BE" sz="1050" dirty="0" err="1">
                <a:latin typeface="Consolas" panose="020B0609020204030204" pitchFamily="49" charset="0"/>
              </a:rPr>
              <a:t>POST","headers</a:t>
            </a:r>
            <a:r>
              <a:rPr lang="nl-BE" sz="1050" dirty="0">
                <a:latin typeface="Consolas" panose="020B0609020204030204" pitchFamily="49" charset="0"/>
              </a:rPr>
              <a:t>":{"X-XSRF-TOKEN":["ff03562c-8e0d-4f74-ae52-2109843ee0c9"]},"</a:t>
            </a:r>
            <a:r>
              <a:rPr lang="nl-BE" sz="1050" dirty="0" err="1">
                <a:latin typeface="Consolas" panose="020B0609020204030204" pitchFamily="49" charset="0"/>
              </a:rPr>
              <a:t>url</a:t>
            </a:r>
            <a:r>
              <a:rPr lang="nl-BE" sz="1050" dirty="0">
                <a:latin typeface="Consolas" panose="020B0609020204030204" pitchFamily="49" charset="0"/>
              </a:rPr>
              <a:t>":"/</a:t>
            </a:r>
            <a:r>
              <a:rPr lang="nl-BE" sz="1050" dirty="0" err="1">
                <a:latin typeface="Consolas" panose="020B0609020204030204" pitchFamily="49" charset="0"/>
              </a:rPr>
              <a:t>api</a:t>
            </a:r>
            <a:r>
              <a:rPr lang="nl-BE" sz="1050" dirty="0">
                <a:latin typeface="Consolas" panose="020B0609020204030204" pitchFamily="49" charset="0"/>
              </a:rPr>
              <a:t>/agreement/</a:t>
            </a:r>
            <a:r>
              <a:rPr lang="nl-BE" sz="1050" dirty="0" err="1">
                <a:latin typeface="Consolas" panose="020B0609020204030204" pitchFamily="49" charset="0"/>
              </a:rPr>
              <a:t>ask</a:t>
            </a:r>
            <a:r>
              <a:rPr lang="nl-BE" sz="1050" dirty="0">
                <a:latin typeface="Consolas" panose="020B0609020204030204" pitchFamily="49" charset="0"/>
              </a:rPr>
              <a:t>","</a:t>
            </a:r>
            <a:r>
              <a:rPr lang="nl-BE" sz="1050" dirty="0" err="1">
                <a:latin typeface="Consolas" panose="020B0609020204030204" pitchFamily="49" charset="0"/>
              </a:rPr>
              <a:t>params</a:t>
            </a:r>
            <a:r>
              <a:rPr lang="nl-BE" sz="1050" dirty="0">
                <a:latin typeface="Consolas" panose="020B0609020204030204" pitchFamily="49" charset="0"/>
              </a:rPr>
              <a:t>":{},"</a:t>
            </a:r>
            <a:r>
              <a:rPr lang="nl-BE" sz="1050" dirty="0" err="1">
                <a:latin typeface="Consolas" panose="020B0609020204030204" pitchFamily="49" charset="0"/>
              </a:rPr>
              <a:t>responseType</a:t>
            </a:r>
            <a:r>
              <a:rPr lang="nl-BE" sz="1050" dirty="0">
                <a:latin typeface="Consolas" panose="020B0609020204030204" pitchFamily="49" charset="0"/>
              </a:rPr>
              <a:t>":"</a:t>
            </a:r>
            <a:r>
              <a:rPr lang="nl-BE" sz="1050" dirty="0" err="1">
                <a:latin typeface="Consolas" panose="020B0609020204030204" pitchFamily="49" charset="0"/>
              </a:rPr>
              <a:t>json</a:t>
            </a:r>
            <a:r>
              <a:rPr lang="nl-BE" sz="1050" dirty="0">
                <a:latin typeface="Consolas" panose="020B0609020204030204" pitchFamily="49" charset="0"/>
              </a:rPr>
              <a:t>","body":"{\"</a:t>
            </a:r>
            <a:r>
              <a:rPr lang="nl-BE" sz="1050" dirty="0" err="1">
                <a:latin typeface="Consolas" panose="020B0609020204030204" pitchFamily="49" charset="0"/>
              </a:rPr>
              <a:t>patientSsin</a:t>
            </a:r>
            <a:r>
              <a:rPr lang="nl-BE" sz="1050" dirty="0">
                <a:latin typeface="Consolas" panose="020B0609020204030204" pitchFamily="49" charset="0"/>
              </a:rPr>
              <a:t>\":\"</a:t>
            </a:r>
            <a:r>
              <a:rPr lang="nl-BE" sz="1050" dirty="0" smtClean="0">
                <a:latin typeface="Consolas" panose="020B0609020204030204" pitchFamily="49" charset="0"/>
              </a:rPr>
              <a:t>83xxxxxxx96</a:t>
            </a:r>
            <a:r>
              <a:rPr lang="nl-BE" sz="1050" dirty="0">
                <a:latin typeface="Consolas" panose="020B0609020204030204" pitchFamily="49" charset="0"/>
              </a:rPr>
              <a:t>\",\"</a:t>
            </a:r>
            <a:r>
              <a:rPr lang="nl-BE" sz="1050" dirty="0" err="1">
                <a:latin typeface="Consolas" panose="020B0609020204030204" pitchFamily="49" charset="0"/>
              </a:rPr>
              <a:t>paragraphName</a:t>
            </a:r>
            <a:r>
              <a:rPr lang="nl-BE" sz="1050" dirty="0">
                <a:latin typeface="Consolas" panose="020B0609020204030204" pitchFamily="49" charset="0"/>
              </a:rPr>
              <a:t>\":\"10040000\",\"</a:t>
            </a:r>
            <a:r>
              <a:rPr lang="nl-BE" sz="1050" dirty="0" err="1">
                <a:latin typeface="Consolas" panose="020B0609020204030204" pitchFamily="49" charset="0"/>
              </a:rPr>
              <a:t>paragraphVersion</a:t>
            </a:r>
            <a:r>
              <a:rPr lang="nl-BE" sz="1050" dirty="0">
                <a:latin typeface="Consolas" panose="020B0609020204030204" pitchFamily="49" charset="0"/>
              </a:rPr>
              <a:t>\":0,\"</a:t>
            </a:r>
            <a:r>
              <a:rPr lang="nl-BE" sz="1050" dirty="0" err="1">
                <a:latin typeface="Consolas" panose="020B0609020204030204" pitchFamily="49" charset="0"/>
              </a:rPr>
              <a:t>verses</a:t>
            </a:r>
            <a:r>
              <a:rPr lang="nl-BE" sz="1050" dirty="0">
                <a:latin typeface="Consolas" panose="020B0609020204030204" pitchFamily="49" charset="0"/>
              </a:rPr>
              <a:t>\":[68932],\"</a:t>
            </a:r>
            <a:r>
              <a:rPr lang="nl-BE" sz="1050" dirty="0" err="1">
                <a:latin typeface="Consolas" panose="020B0609020204030204" pitchFamily="49" charset="0"/>
              </a:rPr>
              <a:t>documents</a:t>
            </a:r>
            <a:r>
              <a:rPr lang="nl-BE" sz="1050" dirty="0">
                <a:latin typeface="Consolas" panose="020B0609020204030204" pitchFamily="49" charset="0"/>
              </a:rPr>
              <a:t>\":[],\"</a:t>
            </a:r>
            <a:r>
              <a:rPr lang="nl-BE" sz="1050" dirty="0" err="1">
                <a:latin typeface="Consolas" panose="020B0609020204030204" pitchFamily="49" charset="0"/>
              </a:rPr>
              <a:t>orphanDrugDeliveryPlace</a:t>
            </a:r>
            <a:r>
              <a:rPr lang="nl-BE" sz="1050" dirty="0">
                <a:latin typeface="Consolas" panose="020B0609020204030204" pitchFamily="49" charset="0"/>
              </a:rPr>
              <a:t>\":\"\",\"</a:t>
            </a:r>
            <a:r>
              <a:rPr lang="nl-BE" sz="1050" dirty="0" err="1">
                <a:latin typeface="Consolas" panose="020B0609020204030204" pitchFamily="49" charset="0"/>
              </a:rPr>
              <a:t>startDate</a:t>
            </a:r>
            <a:r>
              <a:rPr lang="nl-BE" sz="1050" dirty="0">
                <a:latin typeface="Consolas" panose="020B0609020204030204" pitchFamily="49" charset="0"/>
              </a:rPr>
              <a:t>\":\"2023-05-31\",\"</a:t>
            </a:r>
            <a:r>
              <a:rPr lang="nl-BE" sz="1050" dirty="0" err="1">
                <a:latin typeface="Consolas" panose="020B0609020204030204" pitchFamily="49" charset="0"/>
              </a:rPr>
              <a:t>language</a:t>
            </a:r>
            <a:r>
              <a:rPr lang="nl-BE" sz="1050" dirty="0">
                <a:latin typeface="Consolas" panose="020B0609020204030204" pitchFamily="49" charset="0"/>
              </a:rPr>
              <a:t>\":\"NL\"}"}</a:t>
            </a:r>
          </a:p>
          <a:p>
            <a:r>
              <a:rPr lang="nl-BE" sz="1050" dirty="0" err="1">
                <a:latin typeface="Consolas" panose="020B0609020204030204" pitchFamily="49" charset="0"/>
              </a:rPr>
              <a:t>HttpErrorResponse</a:t>
            </a:r>
            <a:r>
              <a:rPr lang="nl-BE" sz="1050" dirty="0">
                <a:latin typeface="Consolas" panose="020B0609020204030204" pitchFamily="49" charset="0"/>
              </a:rPr>
              <a:t>: 500 - Http failure response </a:t>
            </a:r>
            <a:r>
              <a:rPr lang="nl-BE" sz="1050" dirty="0" err="1">
                <a:latin typeface="Consolas" panose="020B0609020204030204" pitchFamily="49" charset="0"/>
              </a:rPr>
              <a:t>for</a:t>
            </a:r>
            <a:r>
              <a:rPr lang="nl-BE" sz="1050" dirty="0">
                <a:latin typeface="Consolas" panose="020B0609020204030204" pitchFamily="49" charset="0"/>
              </a:rPr>
              <a:t> https://civarsv2.int.pub.vascloud.be/api/agreement/ask: 500 OK</a:t>
            </a:r>
          </a:p>
          <a:p>
            <a:r>
              <a:rPr lang="nl-BE" sz="1050" dirty="0">
                <a:latin typeface="Consolas" panose="020B0609020204030204" pitchFamily="49" charset="0"/>
              </a:rPr>
              <a:t>      {"id":"36629c60-03e9-4fee-9811-3126df0e03ae","code":"CIVARS-014","message":"ErrorCode : 400; See '</a:t>
            </a:r>
            <a:r>
              <a:rPr lang="nl-BE" sz="1050" dirty="0" err="1">
                <a:latin typeface="Consolas" panose="020B0609020204030204" pitchFamily="49" charset="0"/>
              </a:rPr>
              <a:t>ReturnInfo</a:t>
            </a:r>
            <a:r>
              <a:rPr lang="nl-BE" sz="1050" dirty="0">
                <a:latin typeface="Consolas" panose="020B0609020204030204" pitchFamily="49" charset="0"/>
              </a:rPr>
              <a:t>' element </a:t>
            </a:r>
            <a:r>
              <a:rPr lang="nl-BE" sz="1050" dirty="0" err="1">
                <a:latin typeface="Consolas" panose="020B0609020204030204" pitchFamily="49" charset="0"/>
              </a:rPr>
              <a:t>for</a:t>
            </a:r>
            <a:r>
              <a:rPr lang="nl-BE" sz="1050" dirty="0">
                <a:latin typeface="Consolas" panose="020B0609020204030204" pitchFamily="49" charset="0"/>
              </a:rPr>
              <a:t> more information.[SEND_ERROR / IM-IO-200 / </a:t>
            </a:r>
            <a:r>
              <a:rPr lang="nl-BE" sz="1050" dirty="0" err="1">
                <a:latin typeface="Consolas" panose="020B0609020204030204" pitchFamily="49" charset="0"/>
              </a:rPr>
              <a:t>Invalid</a:t>
            </a:r>
            <a:r>
              <a:rPr lang="nl-BE" sz="1050" dirty="0">
                <a:latin typeface="Consolas" panose="020B0609020204030204" pitchFamily="49" charset="0"/>
              </a:rPr>
              <a:t> </a:t>
            </a:r>
            <a:r>
              <a:rPr lang="nl-BE" sz="1050" dirty="0" err="1">
                <a:latin typeface="Consolas" panose="020B0609020204030204" pitchFamily="49" charset="0"/>
              </a:rPr>
              <a:t>EtkDepot</a:t>
            </a:r>
            <a:r>
              <a:rPr lang="nl-BE" sz="1050" dirty="0">
                <a:latin typeface="Consolas" panose="020B0609020204030204" pitchFamily="49" charset="0"/>
              </a:rPr>
              <a:t> response </a:t>
            </a:r>
            <a:r>
              <a:rPr lang="nl-BE" sz="1050" dirty="0" err="1">
                <a:latin typeface="Consolas" panose="020B0609020204030204" pitchFamily="49" charset="0"/>
              </a:rPr>
              <a:t>exception</a:t>
            </a:r>
            <a:r>
              <a:rPr lang="nl-BE" sz="1050" dirty="0">
                <a:latin typeface="Consolas" panose="020B0609020204030204" pitchFamily="49" charset="0"/>
              </a:rPr>
              <a:t> : Status '200' </a:t>
            </a:r>
            <a:r>
              <a:rPr lang="nl-BE" sz="1050" dirty="0" err="1">
                <a:latin typeface="Consolas" panose="020B0609020204030204" pitchFamily="49" charset="0"/>
              </a:rPr>
              <a:t>with</a:t>
            </a:r>
            <a:r>
              <a:rPr lang="nl-BE" sz="1050" dirty="0">
                <a:latin typeface="Consolas" panose="020B0609020204030204" pitchFamily="49" charset="0"/>
              </a:rPr>
              <a:t> </a:t>
            </a:r>
            <a:r>
              <a:rPr lang="nl-BE" sz="1050" dirty="0" err="1">
                <a:latin typeface="Consolas" panose="020B0609020204030204" pitchFamily="49" charset="0"/>
              </a:rPr>
              <a:t>message</a:t>
            </a:r>
            <a:r>
              <a:rPr lang="nl-BE" sz="1050" dirty="0">
                <a:latin typeface="Consolas" panose="020B0609020204030204" pitchFamily="49" charset="0"/>
              </a:rPr>
              <a:t> 'Message </a:t>
            </a:r>
            <a:r>
              <a:rPr lang="nl-BE" sz="1050" dirty="0" err="1">
                <a:latin typeface="Consolas" panose="020B0609020204030204" pitchFamily="49" charset="0"/>
              </a:rPr>
              <a:t>returned</a:t>
            </a:r>
            <a:r>
              <a:rPr lang="nl-BE" sz="1050" dirty="0">
                <a:latin typeface="Consolas" panose="020B0609020204030204" pitchFamily="49" charset="0"/>
              </a:rPr>
              <a:t> : NO_MATCHING_ETK: </a:t>
            </a:r>
            <a:r>
              <a:rPr lang="nl-BE" sz="1050" dirty="0" err="1">
                <a:latin typeface="Consolas" panose="020B0609020204030204" pitchFamily="49" charset="0"/>
              </a:rPr>
              <a:t>There</a:t>
            </a:r>
            <a:r>
              <a:rPr lang="nl-BE" sz="1050" dirty="0">
                <a:latin typeface="Consolas" panose="020B0609020204030204" pitchFamily="49" charset="0"/>
              </a:rPr>
              <a:t> </a:t>
            </a:r>
            <a:r>
              <a:rPr lang="nl-BE" sz="1050" dirty="0" err="1">
                <a:latin typeface="Consolas" panose="020B0609020204030204" pitchFamily="49" charset="0"/>
              </a:rPr>
              <a:t>exists</a:t>
            </a:r>
            <a:r>
              <a:rPr lang="nl-BE" sz="1050" dirty="0">
                <a:latin typeface="Consolas" panose="020B0609020204030204" pitchFamily="49" charset="0"/>
              </a:rPr>
              <a:t> no ETK matching </a:t>
            </a:r>
            <a:r>
              <a:rPr lang="nl-BE" sz="1050" dirty="0" err="1">
                <a:latin typeface="Consolas" panose="020B0609020204030204" pitchFamily="49" charset="0"/>
              </a:rPr>
              <a:t>your</a:t>
            </a:r>
            <a:r>
              <a:rPr lang="nl-BE" sz="1050" dirty="0">
                <a:latin typeface="Consolas" panose="020B0609020204030204" pitchFamily="49" charset="0"/>
              </a:rPr>
              <a:t> </a:t>
            </a:r>
            <a:r>
              <a:rPr lang="nl-BE" sz="1050" dirty="0" err="1">
                <a:latin typeface="Consolas" panose="020B0609020204030204" pitchFamily="49" charset="0"/>
              </a:rPr>
              <a:t>SearchCriteria</a:t>
            </a:r>
            <a:r>
              <a:rPr lang="nl-BE" sz="1050" dirty="0">
                <a:latin typeface="Consolas" panose="020B0609020204030204" pitchFamily="49" charset="0"/>
              </a:rPr>
              <a:t>.'] - [SEND_TO_IM_EXCEPTION / be.cin.nippin.domains.chap4.producer.internal.MedicalAdvisorSenderBean]","translation":"CHAPTER_4.ERROR.IN_ERROR","ehealthId":"a066d982-fbe6-45a2-8083-3f363e3468e9"}</a:t>
            </a:r>
          </a:p>
          <a:p>
            <a:r>
              <a:rPr lang="nl-BE" sz="1050" dirty="0">
                <a:latin typeface="Consolas" panose="020B0609020204030204" pitchFamily="49" charset="0"/>
              </a:rPr>
              <a:t>Timestamp: 2023-05-25T12:46:17.304Z</a:t>
            </a:r>
          </a:p>
        </p:txBody>
      </p:sp>
      <p:sp>
        <p:nvSpPr>
          <p:cNvPr id="9" name="Rectangular Callout 8"/>
          <p:cNvSpPr/>
          <p:nvPr/>
        </p:nvSpPr>
        <p:spPr>
          <a:xfrm>
            <a:off x="145657" y="3673783"/>
            <a:ext cx="4345424" cy="768744"/>
          </a:xfrm>
          <a:prstGeom prst="wedgeRectCallout">
            <a:avLst>
              <a:gd name="adj1" fmla="val 108217"/>
              <a:gd name="adj2" fmla="val -79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Collez les détails du message d'erreur dans un </a:t>
            </a:r>
            <a:r>
              <a:rPr lang="fr-FR" dirty="0" smtClean="0"/>
              <a:t>email </a:t>
            </a:r>
            <a:r>
              <a:rPr lang="fr-FR" dirty="0"/>
              <a:t>adressé à </a:t>
            </a:r>
            <a:r>
              <a:rPr lang="fr-FR" dirty="0" smtClean="0"/>
              <a:t>support@ehealth.fgov.be</a:t>
            </a:r>
            <a:endParaRPr lang="nl-BE" dirty="0"/>
          </a:p>
        </p:txBody>
      </p:sp>
      <p:sp>
        <p:nvSpPr>
          <p:cNvPr id="10" name="Rectangular Callout 9"/>
          <p:cNvSpPr/>
          <p:nvPr/>
        </p:nvSpPr>
        <p:spPr>
          <a:xfrm>
            <a:off x="145657" y="2753993"/>
            <a:ext cx="4345424" cy="768744"/>
          </a:xfrm>
          <a:prstGeom prst="wedgeRectCallout">
            <a:avLst>
              <a:gd name="adj1" fmla="val 107286"/>
              <a:gd name="adj2" fmla="val -73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Contenu</a:t>
            </a:r>
            <a:r>
              <a:rPr lang="nl-BE" dirty="0" smtClean="0"/>
              <a:t> </a:t>
            </a:r>
            <a:r>
              <a:rPr lang="fr-FR" dirty="0"/>
              <a:t>des détails copiés - informations très techniques sur l'erreur</a:t>
            </a:r>
            <a:endParaRPr lang="nl-BE" dirty="0"/>
          </a:p>
        </p:txBody>
      </p:sp>
    </p:spTree>
    <p:extLst>
      <p:ext uri="{BB962C8B-B14F-4D97-AF65-F5344CB8AC3E}">
        <p14:creationId xmlns:p14="http://schemas.microsoft.com/office/powerpoint/2010/main" val="279592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r-FR" dirty="0"/>
              <a:t>En savoir plus sur les autorisations </a:t>
            </a:r>
            <a:r>
              <a:rPr lang="fr-FR" dirty="0" smtClean="0"/>
              <a:t>:</a:t>
            </a:r>
          </a:p>
          <a:p>
            <a:pPr lvl="1"/>
            <a:r>
              <a:rPr lang="fr-FR" dirty="0" smtClean="0"/>
              <a:t>Les </a:t>
            </a:r>
            <a:r>
              <a:rPr lang="fr-FR" dirty="0"/>
              <a:t>autorisations sont accordées pour </a:t>
            </a:r>
            <a:r>
              <a:rPr lang="fr-FR" dirty="0" smtClean="0"/>
              <a:t>un paragraphe spécifique</a:t>
            </a:r>
          </a:p>
          <a:p>
            <a:pPr lvl="2"/>
            <a:r>
              <a:rPr lang="fr-FR" dirty="0" smtClean="0"/>
              <a:t>Le </a:t>
            </a:r>
            <a:r>
              <a:rPr lang="fr-FR" dirty="0"/>
              <a:t>médicament ne fait pas partie de </a:t>
            </a:r>
            <a:r>
              <a:rPr lang="fr-FR" dirty="0" smtClean="0"/>
              <a:t>l'autorisation</a:t>
            </a:r>
          </a:p>
          <a:p>
            <a:pPr lvl="2"/>
            <a:r>
              <a:rPr lang="fr-FR" dirty="0" smtClean="0"/>
              <a:t>Certains </a:t>
            </a:r>
            <a:r>
              <a:rPr lang="fr-FR" dirty="0"/>
              <a:t>paragraphes contiennent plusieurs </a:t>
            </a:r>
            <a:r>
              <a:rPr lang="fr-FR" dirty="0" smtClean="0"/>
              <a:t>médicaments</a:t>
            </a:r>
          </a:p>
          <a:p>
            <a:pPr lvl="2"/>
            <a:r>
              <a:rPr lang="fr-FR" dirty="0" smtClean="0"/>
              <a:t>Le </a:t>
            </a:r>
            <a:r>
              <a:rPr lang="fr-FR" dirty="0"/>
              <a:t>changement de médicament peut donc se faire dans le cadre d'une autorisation </a:t>
            </a:r>
            <a:r>
              <a:rPr lang="fr-FR" dirty="0" smtClean="0"/>
              <a:t>existante</a:t>
            </a:r>
          </a:p>
          <a:p>
            <a:pPr lvl="1"/>
            <a:r>
              <a:rPr lang="fr-FR" dirty="0" smtClean="0"/>
              <a:t>Certains </a:t>
            </a:r>
            <a:r>
              <a:rPr lang="fr-FR" dirty="0"/>
              <a:t>médicaments sont décrits dans différents </a:t>
            </a:r>
            <a:r>
              <a:rPr lang="fr-FR" dirty="0" smtClean="0"/>
              <a:t>paragraphes</a:t>
            </a:r>
          </a:p>
          <a:p>
            <a:pPr lvl="2"/>
            <a:r>
              <a:rPr lang="fr-FR" dirty="0" smtClean="0"/>
              <a:t>La </a:t>
            </a:r>
            <a:r>
              <a:rPr lang="fr-FR" dirty="0"/>
              <a:t>poursuite du traitement peut donc parfois nécessiter une nouvelle </a:t>
            </a:r>
            <a:r>
              <a:rPr lang="fr-FR" dirty="0" smtClean="0"/>
              <a:t>demande</a:t>
            </a:r>
          </a:p>
          <a:p>
            <a:pPr lvl="1"/>
            <a:r>
              <a:rPr lang="fr-FR" dirty="0" smtClean="0"/>
              <a:t>Les </a:t>
            </a:r>
            <a:r>
              <a:rPr lang="fr-FR" dirty="0"/>
              <a:t>autorisations sont stockées auprès des </a:t>
            </a:r>
            <a:r>
              <a:rPr lang="fr-FR" dirty="0" smtClean="0"/>
              <a:t>mutualités</a:t>
            </a:r>
          </a:p>
          <a:p>
            <a:pPr lvl="2"/>
            <a:r>
              <a:rPr lang="fr-FR" dirty="0" smtClean="0"/>
              <a:t>Le </a:t>
            </a:r>
            <a:r>
              <a:rPr lang="fr-FR" dirty="0"/>
              <a:t>support CIVARS ne peut donc pas vérifier si une autorisation particulière existe ou pourquoi elle n'est pas affichée</a:t>
            </a:r>
            <a:r>
              <a:rPr lang="fr-FR" dirty="0" smtClean="0"/>
              <a:t>.</a:t>
            </a:r>
          </a:p>
          <a:p>
            <a:pPr lvl="1"/>
            <a:r>
              <a:rPr lang="fr-FR" dirty="0" smtClean="0"/>
              <a:t>Les </a:t>
            </a:r>
            <a:r>
              <a:rPr lang="fr-FR" dirty="0"/>
              <a:t>autorisations peuvent être modifiées par la </a:t>
            </a:r>
            <a:r>
              <a:rPr lang="fr-FR" dirty="0" smtClean="0"/>
              <a:t>mutualité</a:t>
            </a:r>
          </a:p>
          <a:p>
            <a:pPr lvl="2"/>
            <a:r>
              <a:rPr lang="fr-FR" dirty="0" smtClean="0"/>
              <a:t>Les </a:t>
            </a:r>
            <a:r>
              <a:rPr lang="fr-FR" dirty="0"/>
              <a:t>données obtenues lors d'une précédente demande peuvent donc être différentes des données au moment du renouvellement</a:t>
            </a:r>
            <a:r>
              <a:rPr lang="fr-FR" dirty="0" smtClean="0"/>
              <a:t>.</a:t>
            </a:r>
          </a:p>
          <a:p>
            <a:pPr lvl="2"/>
            <a:r>
              <a:rPr lang="fr-FR" dirty="0" smtClean="0"/>
              <a:t>Il </a:t>
            </a:r>
            <a:r>
              <a:rPr lang="fr-FR" dirty="0"/>
              <a:t>faut donc toujours faire une consultation avant le renouvellement.</a:t>
            </a:r>
            <a:endParaRPr lang="nl-BE" dirty="0" smtClean="0"/>
          </a:p>
          <a:p>
            <a:endParaRPr lang="nl-BE" dirty="0"/>
          </a:p>
        </p:txBody>
      </p:sp>
      <p:sp>
        <p:nvSpPr>
          <p:cNvPr id="3" name="Title 2"/>
          <p:cNvSpPr>
            <a:spLocks noGrp="1"/>
          </p:cNvSpPr>
          <p:nvPr>
            <p:ph type="ctrTitle"/>
          </p:nvPr>
        </p:nvSpPr>
        <p:spPr/>
        <p:txBody>
          <a:bodyPr/>
          <a:lstStyle/>
          <a:p>
            <a:r>
              <a:rPr lang="en-US" dirty="0" err="1" smtClean="0"/>
              <a:t>Qu'est-ce</a:t>
            </a:r>
            <a:r>
              <a:rPr lang="en-US" dirty="0" smtClean="0"/>
              <a:t> que CIVARS?</a:t>
            </a:r>
            <a:endParaRPr lang="nl-BE" dirty="0"/>
          </a:p>
        </p:txBody>
      </p:sp>
    </p:spTree>
    <p:extLst>
      <p:ext uri="{BB962C8B-B14F-4D97-AF65-F5344CB8AC3E}">
        <p14:creationId xmlns:p14="http://schemas.microsoft.com/office/powerpoint/2010/main" val="4001759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173920" y="1198563"/>
            <a:ext cx="5764785" cy="4770437"/>
          </a:xfrm>
          <a:prstGeom prst="rect">
            <a:avLst/>
          </a:prstGeom>
        </p:spPr>
      </p:pic>
      <p:sp>
        <p:nvSpPr>
          <p:cNvPr id="3" name="Title 2"/>
          <p:cNvSpPr>
            <a:spLocks noGrp="1"/>
          </p:cNvSpPr>
          <p:nvPr>
            <p:ph type="ctrTitle"/>
          </p:nvPr>
        </p:nvSpPr>
        <p:spPr/>
        <p:txBody>
          <a:bodyPr>
            <a:normAutofit/>
          </a:bodyPr>
          <a:lstStyle/>
          <a:p>
            <a:r>
              <a:rPr lang="nl-BE" dirty="0" err="1"/>
              <a:t>Gestion</a:t>
            </a:r>
            <a:r>
              <a:rPr lang="nl-BE" dirty="0"/>
              <a:t> des </a:t>
            </a:r>
            <a:r>
              <a:rPr lang="nl-BE" dirty="0" err="1" smtClean="0"/>
              <a:t>erreurs</a:t>
            </a:r>
            <a:endParaRPr lang="nl-BE" dirty="0"/>
          </a:p>
        </p:txBody>
      </p:sp>
      <p:sp>
        <p:nvSpPr>
          <p:cNvPr id="5" name="Rectangular Callout 4"/>
          <p:cNvSpPr/>
          <p:nvPr/>
        </p:nvSpPr>
        <p:spPr>
          <a:xfrm>
            <a:off x="6353694" y="2651760"/>
            <a:ext cx="3804459" cy="1193314"/>
          </a:xfrm>
          <a:prstGeom prst="wedgeRectCallout">
            <a:avLst>
              <a:gd name="adj1" fmla="val -47807"/>
              <a:gd name="adj2" fmla="val 157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Si le message d'erreur est dû à une saisie erronée, il s'affichera de la même manière. Vous pouvez alors modifier les données et réessayer.</a:t>
            </a:r>
            <a:endParaRPr lang="nl-BE" dirty="0"/>
          </a:p>
        </p:txBody>
      </p:sp>
    </p:spTree>
    <p:extLst>
      <p:ext uri="{BB962C8B-B14F-4D97-AF65-F5344CB8AC3E}">
        <p14:creationId xmlns:p14="http://schemas.microsoft.com/office/powerpoint/2010/main" val="417149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dirty="0"/>
              <a:t>Changements par rapport à la version </a:t>
            </a:r>
            <a:r>
              <a:rPr lang="fr-FR" dirty="0" smtClean="0"/>
              <a:t>précédente</a:t>
            </a:r>
          </a:p>
          <a:p>
            <a:pPr lvl="1"/>
            <a:r>
              <a:rPr lang="fr-FR" dirty="0" smtClean="0"/>
              <a:t>Centrée sur le « patient »</a:t>
            </a:r>
          </a:p>
          <a:p>
            <a:pPr lvl="2"/>
            <a:r>
              <a:rPr lang="fr-FR" dirty="0" smtClean="0"/>
              <a:t>Sélection </a:t>
            </a:r>
            <a:r>
              <a:rPr lang="fr-FR" dirty="0"/>
              <a:t>des patients au début du </a:t>
            </a:r>
            <a:r>
              <a:rPr lang="fr-FR" dirty="0" smtClean="0"/>
              <a:t>processus</a:t>
            </a:r>
          </a:p>
          <a:p>
            <a:pPr lvl="1"/>
            <a:r>
              <a:rPr lang="fr-FR" dirty="0" smtClean="0"/>
              <a:t>Consultation </a:t>
            </a:r>
            <a:r>
              <a:rPr lang="fr-FR" dirty="0"/>
              <a:t>avant </a:t>
            </a:r>
            <a:r>
              <a:rPr lang="fr-FR" dirty="0" smtClean="0"/>
              <a:t>l'application</a:t>
            </a:r>
          </a:p>
          <a:p>
            <a:pPr lvl="2"/>
            <a:r>
              <a:rPr lang="fr-FR" dirty="0" smtClean="0"/>
              <a:t>Simplification </a:t>
            </a:r>
            <a:r>
              <a:rPr lang="fr-FR" dirty="0"/>
              <a:t>des </a:t>
            </a:r>
            <a:r>
              <a:rPr lang="fr-FR" dirty="0" smtClean="0"/>
              <a:t>extensions</a:t>
            </a:r>
          </a:p>
          <a:p>
            <a:pPr lvl="2"/>
            <a:r>
              <a:rPr lang="fr-FR" dirty="0" smtClean="0"/>
              <a:t>Aperçu </a:t>
            </a:r>
            <a:r>
              <a:rPr lang="fr-FR" dirty="0"/>
              <a:t>des accords en </a:t>
            </a:r>
            <a:r>
              <a:rPr lang="fr-FR" dirty="0" smtClean="0"/>
              <a:t>cours</a:t>
            </a:r>
          </a:p>
          <a:p>
            <a:pPr lvl="1"/>
            <a:r>
              <a:rPr lang="fr-FR" dirty="0" smtClean="0"/>
              <a:t>Regroupement </a:t>
            </a:r>
            <a:r>
              <a:rPr lang="fr-FR" dirty="0"/>
              <a:t>des processus par </a:t>
            </a:r>
            <a:r>
              <a:rPr lang="fr-FR" dirty="0" smtClean="0"/>
              <a:t>page</a:t>
            </a:r>
          </a:p>
          <a:p>
            <a:pPr lvl="2"/>
            <a:r>
              <a:rPr lang="fr-FR" dirty="0" smtClean="0"/>
              <a:t>Toutes </a:t>
            </a:r>
            <a:r>
              <a:rPr lang="fr-FR" dirty="0"/>
              <a:t>les informations relatives à une demande dans un seul </a:t>
            </a:r>
            <a:r>
              <a:rPr lang="fr-FR" dirty="0" smtClean="0"/>
              <a:t>écran</a:t>
            </a:r>
          </a:p>
          <a:p>
            <a:pPr lvl="2"/>
            <a:r>
              <a:rPr lang="fr-FR" dirty="0" smtClean="0"/>
              <a:t>Les </a:t>
            </a:r>
            <a:r>
              <a:rPr lang="fr-FR" dirty="0"/>
              <a:t>données non nécessaires ne seront plus demandées</a:t>
            </a:r>
            <a:r>
              <a:rPr lang="fr-FR" dirty="0" smtClean="0"/>
              <a:t>.</a:t>
            </a:r>
          </a:p>
          <a:p>
            <a:pPr lvl="1"/>
            <a:r>
              <a:rPr lang="fr-FR" dirty="0" smtClean="0"/>
              <a:t>Nouvelle adresse :</a:t>
            </a:r>
          </a:p>
          <a:p>
            <a:pPr lvl="2"/>
            <a:r>
              <a:rPr lang="fr-FR" dirty="0" smtClean="0">
                <a:hlinkClick r:id="rId2"/>
              </a:rPr>
              <a:t>https</a:t>
            </a:r>
            <a:r>
              <a:rPr lang="fr-FR" dirty="0">
                <a:hlinkClick r:id="rId2"/>
              </a:rPr>
              <a:t>://civarsv2.prd.pub.vascloud.be</a:t>
            </a:r>
            <a:r>
              <a:rPr lang="fr-FR" dirty="0" smtClean="0">
                <a:hlinkClick r:id="rId2"/>
              </a:rPr>
              <a:t>/</a:t>
            </a:r>
            <a:r>
              <a:rPr lang="fr-FR" dirty="0" smtClean="0"/>
              <a:t>  </a:t>
            </a:r>
          </a:p>
          <a:p>
            <a:pPr lvl="2"/>
            <a:r>
              <a:rPr lang="fr-FR" dirty="0" smtClean="0"/>
              <a:t>L'ancienne adresse sera </a:t>
            </a:r>
            <a:r>
              <a:rPr lang="fr-FR" dirty="0"/>
              <a:t>maintenue pendant encore 3 mois (jusqu'en septembre 2023)</a:t>
            </a:r>
            <a:endParaRPr lang="nl-BE" dirty="0" smtClean="0"/>
          </a:p>
        </p:txBody>
      </p:sp>
      <p:sp>
        <p:nvSpPr>
          <p:cNvPr id="3" name="Title 2"/>
          <p:cNvSpPr>
            <a:spLocks noGrp="1"/>
          </p:cNvSpPr>
          <p:nvPr>
            <p:ph type="ctrTitle"/>
          </p:nvPr>
        </p:nvSpPr>
        <p:spPr/>
        <p:txBody>
          <a:bodyPr/>
          <a:lstStyle/>
          <a:p>
            <a:r>
              <a:rPr lang="en-US" dirty="0" err="1" smtClean="0"/>
              <a:t>Qu'est-ce</a:t>
            </a:r>
            <a:r>
              <a:rPr lang="en-US" dirty="0" smtClean="0"/>
              <a:t> que CIVARS?</a:t>
            </a:r>
            <a:endParaRPr lang="nl-BE" dirty="0"/>
          </a:p>
        </p:txBody>
      </p:sp>
    </p:spTree>
    <p:extLst>
      <p:ext uri="{BB962C8B-B14F-4D97-AF65-F5344CB8AC3E}">
        <p14:creationId xmlns:p14="http://schemas.microsoft.com/office/powerpoint/2010/main" val="329655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p:txBody>
          <a:bodyPr>
            <a:noAutofit/>
          </a:bodyPr>
          <a:lstStyle/>
          <a:p>
            <a:r>
              <a:rPr lang="nl-BE" sz="2000" b="1" dirty="0" smtClean="0"/>
              <a:t>Se </a:t>
            </a:r>
            <a:r>
              <a:rPr lang="nl-BE" sz="2000" b="1" dirty="0" err="1" smtClean="0"/>
              <a:t>connecter</a:t>
            </a:r>
            <a:r>
              <a:rPr lang="nl-BE" sz="2000" b="1" dirty="0" smtClean="0"/>
              <a:t> via eHealth</a:t>
            </a:r>
            <a:endParaRPr lang="nl-BE" sz="2000" b="1" dirty="0"/>
          </a:p>
        </p:txBody>
      </p:sp>
      <p:sp>
        <p:nvSpPr>
          <p:cNvPr id="5" name="Text Placeholder 4"/>
          <p:cNvSpPr>
            <a:spLocks noGrp="1"/>
          </p:cNvSpPr>
          <p:nvPr>
            <p:ph type="body" sz="quarter" idx="15"/>
          </p:nvPr>
        </p:nvSpPr>
        <p:spPr/>
        <p:txBody>
          <a:bodyPr/>
          <a:lstStyle/>
          <a:p>
            <a:r>
              <a:rPr lang="nl-BE" dirty="0" smtClean="0"/>
              <a:t>Relations </a:t>
            </a:r>
            <a:r>
              <a:rPr lang="nl-BE" dirty="0" err="1" smtClean="0"/>
              <a:t>thérapeutiques</a:t>
            </a:r>
            <a:endParaRPr lang="nl-BE" dirty="0"/>
          </a:p>
        </p:txBody>
      </p:sp>
      <p:sp>
        <p:nvSpPr>
          <p:cNvPr id="6" name="Text Placeholder 5"/>
          <p:cNvSpPr>
            <a:spLocks noGrp="1"/>
          </p:cNvSpPr>
          <p:nvPr>
            <p:ph type="body" sz="quarter" idx="16"/>
          </p:nvPr>
        </p:nvSpPr>
        <p:spPr/>
        <p:txBody>
          <a:bodyPr/>
          <a:lstStyle/>
          <a:p>
            <a:r>
              <a:rPr lang="nl-BE" dirty="0" smtClean="0"/>
              <a:t>Nouvelle </a:t>
            </a:r>
            <a:r>
              <a:rPr lang="nl-BE" dirty="0" err="1" smtClean="0"/>
              <a:t>demande</a:t>
            </a:r>
            <a:endParaRPr lang="nl-BE" dirty="0"/>
          </a:p>
        </p:txBody>
      </p:sp>
      <p:sp>
        <p:nvSpPr>
          <p:cNvPr id="7" name="Text Placeholder 6"/>
          <p:cNvSpPr>
            <a:spLocks noGrp="1"/>
          </p:cNvSpPr>
          <p:nvPr>
            <p:ph type="body" sz="quarter" idx="17"/>
          </p:nvPr>
        </p:nvSpPr>
        <p:spPr/>
        <p:txBody>
          <a:bodyPr/>
          <a:lstStyle/>
          <a:p>
            <a:r>
              <a:rPr lang="nl-BE" dirty="0" err="1" smtClean="0"/>
              <a:t>Consultation</a:t>
            </a:r>
            <a:endParaRPr lang="nl-BE" dirty="0"/>
          </a:p>
        </p:txBody>
      </p:sp>
      <p:sp>
        <p:nvSpPr>
          <p:cNvPr id="8" name="Text Placeholder 7"/>
          <p:cNvSpPr>
            <a:spLocks noGrp="1"/>
          </p:cNvSpPr>
          <p:nvPr>
            <p:ph type="body" sz="quarter" idx="18"/>
          </p:nvPr>
        </p:nvSpPr>
        <p:spPr/>
        <p:txBody>
          <a:bodyPr/>
          <a:lstStyle/>
          <a:p>
            <a:r>
              <a:rPr lang="nl-BE" dirty="0" err="1" smtClean="0"/>
              <a:t>Qu'est-ce</a:t>
            </a:r>
            <a:r>
              <a:rPr lang="nl-BE" dirty="0" smtClean="0"/>
              <a:t> que CIVARS?</a:t>
            </a:r>
            <a:endParaRPr lang="nl-BE" dirty="0"/>
          </a:p>
        </p:txBody>
      </p:sp>
      <p:sp>
        <p:nvSpPr>
          <p:cNvPr id="9" name="Text Placeholder 8"/>
          <p:cNvSpPr>
            <a:spLocks noGrp="1"/>
          </p:cNvSpPr>
          <p:nvPr>
            <p:ph type="body" sz="quarter" idx="19"/>
          </p:nvPr>
        </p:nvSpPr>
        <p:spPr/>
        <p:txBody>
          <a:bodyPr/>
          <a:lstStyle/>
          <a:p>
            <a:r>
              <a:rPr lang="nl-BE" dirty="0" err="1" smtClean="0"/>
              <a:t>Prolongation</a:t>
            </a:r>
            <a:endParaRPr lang="nl-BE" dirty="0"/>
          </a:p>
        </p:txBody>
      </p:sp>
      <p:sp>
        <p:nvSpPr>
          <p:cNvPr id="11" name="Text Placeholder 10"/>
          <p:cNvSpPr>
            <a:spLocks noGrp="1"/>
          </p:cNvSpPr>
          <p:nvPr>
            <p:ph type="body" sz="quarter" idx="21"/>
          </p:nvPr>
        </p:nvSpPr>
        <p:spPr/>
        <p:txBody>
          <a:bodyPr/>
          <a:lstStyle/>
          <a:p>
            <a:r>
              <a:rPr lang="fr-FR" dirty="0" smtClean="0"/>
              <a:t>Consultation en tant que pharmacien</a:t>
            </a:r>
            <a:endParaRPr lang="nl-BE" dirty="0"/>
          </a:p>
        </p:txBody>
      </p:sp>
      <p:sp>
        <p:nvSpPr>
          <p:cNvPr id="12" name="Text Placeholder 11"/>
          <p:cNvSpPr>
            <a:spLocks noGrp="1"/>
          </p:cNvSpPr>
          <p:nvPr>
            <p:ph type="body" sz="quarter" idx="22"/>
          </p:nvPr>
        </p:nvSpPr>
        <p:spPr/>
        <p:txBody>
          <a:bodyPr/>
          <a:lstStyle/>
          <a:p>
            <a:r>
              <a:rPr lang="nl-BE" dirty="0" err="1" smtClean="0"/>
              <a:t>Annulation</a:t>
            </a:r>
            <a:r>
              <a:rPr lang="nl-BE" dirty="0" smtClean="0"/>
              <a:t> / </a:t>
            </a:r>
            <a:r>
              <a:rPr lang="nl-BE" dirty="0" err="1" smtClean="0"/>
              <a:t>Clôture</a:t>
            </a:r>
            <a:endParaRPr lang="nl-BE" dirty="0"/>
          </a:p>
        </p:txBody>
      </p:sp>
      <p:sp>
        <p:nvSpPr>
          <p:cNvPr id="13" name="Text Placeholder 12"/>
          <p:cNvSpPr>
            <a:spLocks noGrp="1"/>
          </p:cNvSpPr>
          <p:nvPr>
            <p:ph type="body" sz="quarter" idx="23"/>
          </p:nvPr>
        </p:nvSpPr>
        <p:spPr/>
        <p:txBody>
          <a:bodyPr/>
          <a:lstStyle/>
          <a:p>
            <a:r>
              <a:rPr lang="nl-BE" dirty="0" err="1" smtClean="0"/>
              <a:t>Gestion</a:t>
            </a:r>
            <a:r>
              <a:rPr lang="nl-BE" dirty="0" smtClean="0"/>
              <a:t> des </a:t>
            </a:r>
            <a:r>
              <a:rPr lang="nl-BE" dirty="0" err="1" smtClean="0"/>
              <a:t>erreurs</a:t>
            </a:r>
            <a:endParaRPr lang="nl-BE" dirty="0"/>
          </a:p>
        </p:txBody>
      </p:sp>
      <p:sp>
        <p:nvSpPr>
          <p:cNvPr id="4" name="Title 3"/>
          <p:cNvSpPr>
            <a:spLocks noGrp="1"/>
          </p:cNvSpPr>
          <p:nvPr>
            <p:ph type="ctrTitle"/>
          </p:nvPr>
        </p:nvSpPr>
        <p:spPr/>
        <p:txBody>
          <a:bodyPr/>
          <a:lstStyle/>
          <a:p>
            <a:r>
              <a:rPr lang="nl-BE" dirty="0" err="1" smtClean="0"/>
              <a:t>Contenu</a:t>
            </a:r>
            <a:endParaRPr lang="nl-BE" dirty="0"/>
          </a:p>
        </p:txBody>
      </p:sp>
    </p:spTree>
    <p:extLst>
      <p:ext uri="{BB962C8B-B14F-4D97-AF65-F5344CB8AC3E}">
        <p14:creationId xmlns:p14="http://schemas.microsoft.com/office/powerpoint/2010/main" val="2691827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normAutofit/>
          </a:bodyPr>
          <a:lstStyle/>
          <a:p>
            <a:r>
              <a:rPr lang="nl-BE" dirty="0" smtClean="0"/>
              <a:t>Se </a:t>
            </a:r>
            <a:r>
              <a:rPr lang="nl-BE" dirty="0" err="1" smtClean="0"/>
              <a:t>connecter</a:t>
            </a:r>
            <a:r>
              <a:rPr lang="nl-BE" dirty="0" smtClean="0"/>
              <a:t> via eHealth</a:t>
            </a:r>
            <a:endParaRPr lang="nl-BE" dirty="0"/>
          </a:p>
        </p:txBody>
      </p:sp>
      <p:sp>
        <p:nvSpPr>
          <p:cNvPr id="5" name="Rectangular Callout 4"/>
          <p:cNvSpPr/>
          <p:nvPr/>
        </p:nvSpPr>
        <p:spPr>
          <a:xfrm>
            <a:off x="7562088" y="1965960"/>
            <a:ext cx="3950208" cy="1124712"/>
          </a:xfrm>
          <a:prstGeom prst="wedgeRectCallout">
            <a:avLst>
              <a:gd name="adj1" fmla="val -62037"/>
              <a:gd name="adj2" fmla="val 999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Choisissez</a:t>
            </a:r>
            <a:r>
              <a:rPr lang="en-US" dirty="0" smtClean="0"/>
              <a:t> </a:t>
            </a:r>
            <a:r>
              <a:rPr lang="en-US" dirty="0" err="1" smtClean="0"/>
              <a:t>votre</a:t>
            </a:r>
            <a:r>
              <a:rPr lang="en-US" dirty="0" smtClean="0"/>
              <a:t> </a:t>
            </a:r>
            <a:r>
              <a:rPr lang="en-US" dirty="0" err="1" smtClean="0"/>
              <a:t>moyen</a:t>
            </a:r>
            <a:r>
              <a:rPr lang="en-US" dirty="0" smtClean="0"/>
              <a:t> </a:t>
            </a:r>
            <a:r>
              <a:rPr lang="en-US" dirty="0" err="1" smtClean="0"/>
              <a:t>d’identification</a:t>
            </a:r>
            <a:endParaRPr lang="nl-BE" dirty="0"/>
          </a:p>
        </p:txBody>
      </p:sp>
    </p:spTree>
    <p:extLst>
      <p:ext uri="{BB962C8B-B14F-4D97-AF65-F5344CB8AC3E}">
        <p14:creationId xmlns:p14="http://schemas.microsoft.com/office/powerpoint/2010/main" val="2814175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3176963" y="1198563"/>
            <a:ext cx="5758698" cy="4770437"/>
          </a:xfrm>
          <a:prstGeom prst="rect">
            <a:avLst/>
          </a:prstGeom>
        </p:spPr>
      </p:pic>
      <p:sp>
        <p:nvSpPr>
          <p:cNvPr id="3" name="Title 2"/>
          <p:cNvSpPr>
            <a:spLocks noGrp="1"/>
          </p:cNvSpPr>
          <p:nvPr>
            <p:ph type="ctrTitle"/>
          </p:nvPr>
        </p:nvSpPr>
        <p:spPr/>
        <p:txBody>
          <a:bodyPr/>
          <a:lstStyle/>
          <a:p>
            <a:r>
              <a:rPr lang="nl-BE" dirty="0" smtClean="0"/>
              <a:t>Se </a:t>
            </a:r>
            <a:r>
              <a:rPr lang="nl-BE" dirty="0" err="1" smtClean="0"/>
              <a:t>connecter</a:t>
            </a:r>
            <a:r>
              <a:rPr lang="nl-BE" dirty="0" smtClean="0"/>
              <a:t> via eHealth</a:t>
            </a:r>
            <a:endParaRPr lang="nl-BE" dirty="0"/>
          </a:p>
        </p:txBody>
      </p:sp>
      <p:sp>
        <p:nvSpPr>
          <p:cNvPr id="5" name="Rectangular Callout 4"/>
          <p:cNvSpPr/>
          <p:nvPr/>
        </p:nvSpPr>
        <p:spPr>
          <a:xfrm>
            <a:off x="299257" y="2066544"/>
            <a:ext cx="3965171" cy="932688"/>
          </a:xfrm>
          <a:prstGeom prst="wedgeRectCallout">
            <a:avLst>
              <a:gd name="adj1" fmla="val 67377"/>
              <a:gd name="adj2" fmla="val 117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Vous</a:t>
            </a:r>
            <a:r>
              <a:rPr lang="en-US" dirty="0" smtClean="0"/>
              <a:t> </a:t>
            </a:r>
            <a:r>
              <a:rPr lang="en-US" dirty="0" err="1" smtClean="0"/>
              <a:t>êtes</a:t>
            </a:r>
            <a:r>
              <a:rPr lang="en-US" dirty="0" smtClean="0"/>
              <a:t> </a:t>
            </a:r>
            <a:r>
              <a:rPr lang="en-US" dirty="0" err="1" smtClean="0"/>
              <a:t>pharmacien</a:t>
            </a:r>
            <a:r>
              <a:rPr lang="en-US" dirty="0" smtClean="0"/>
              <a:t> </a:t>
            </a:r>
            <a:r>
              <a:rPr lang="en-US" dirty="0" err="1" smtClean="0"/>
              <a:t>hospitalier</a:t>
            </a:r>
            <a:r>
              <a:rPr lang="en-US" dirty="0" smtClean="0"/>
              <a:t>? </a:t>
            </a:r>
            <a:r>
              <a:rPr lang="en-US" dirty="0" err="1" smtClean="0"/>
              <a:t>Choisissez</a:t>
            </a:r>
            <a:r>
              <a:rPr lang="en-US" dirty="0" smtClean="0"/>
              <a:t> </a:t>
            </a:r>
            <a:r>
              <a:rPr lang="en-US" dirty="0" err="1" smtClean="0"/>
              <a:t>Citoyen</a:t>
            </a:r>
            <a:r>
              <a:rPr lang="en-US" dirty="0" smtClean="0"/>
              <a:t>. </a:t>
            </a:r>
            <a:r>
              <a:rPr lang="fr-FR" dirty="0"/>
              <a:t>Vous travaillez pour le compte de la pharmacie de l'hôpital</a:t>
            </a:r>
            <a:r>
              <a:rPr lang="en-US" dirty="0" smtClean="0"/>
              <a:t>.</a:t>
            </a:r>
          </a:p>
        </p:txBody>
      </p:sp>
      <p:sp>
        <p:nvSpPr>
          <p:cNvPr id="6" name="Rectangular Callout 5"/>
          <p:cNvSpPr/>
          <p:nvPr/>
        </p:nvSpPr>
        <p:spPr>
          <a:xfrm>
            <a:off x="7577200" y="1496291"/>
            <a:ext cx="4014216" cy="1411501"/>
          </a:xfrm>
          <a:prstGeom prst="wedgeRectCallout">
            <a:avLst>
              <a:gd name="adj1" fmla="val -101968"/>
              <a:gd name="adj2" fmla="val 123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Vous êtes médecin (à l'intérieur ou à l'extérieur d'un hôpital) ? Dans ce cas, choisissez </a:t>
            </a:r>
            <a:r>
              <a:rPr lang="fr-FR" dirty="0" smtClean="0"/>
              <a:t>Médecin. </a:t>
            </a:r>
            <a:r>
              <a:rPr lang="fr-FR" dirty="0"/>
              <a:t>Vous travaillez en votre nom et avec votre propre numéro d'INAMI.</a:t>
            </a:r>
            <a:endParaRPr lang="nl-BE" dirty="0"/>
          </a:p>
        </p:txBody>
      </p:sp>
      <p:sp>
        <p:nvSpPr>
          <p:cNvPr id="7" name="Rectangular Callout 6"/>
          <p:cNvSpPr/>
          <p:nvPr/>
        </p:nvSpPr>
        <p:spPr>
          <a:xfrm>
            <a:off x="137160" y="4242816"/>
            <a:ext cx="3304309" cy="950976"/>
          </a:xfrm>
          <a:prstGeom prst="wedgeRectCallout">
            <a:avLst>
              <a:gd name="adj1" fmla="val -7390"/>
              <a:gd name="adj2" fmla="val -1326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Seuls les pharmaciens hospitaliers ont accès à CIVARS. Les officines publiques doivent utiliser un logiciel.</a:t>
            </a:r>
            <a:endParaRPr lang="nl-BE" sz="1400" dirty="0"/>
          </a:p>
        </p:txBody>
      </p:sp>
    </p:spTree>
    <p:extLst>
      <p:ext uri="{BB962C8B-B14F-4D97-AF65-F5344CB8AC3E}">
        <p14:creationId xmlns:p14="http://schemas.microsoft.com/office/powerpoint/2010/main" val="1986647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0095CE"/>
      </a:dk1>
      <a:lt1>
        <a:srgbClr val="FFFFFF"/>
      </a:lt1>
      <a:dk2>
        <a:srgbClr val="000000"/>
      </a:dk2>
      <a:lt2>
        <a:srgbClr val="E7E6E6"/>
      </a:lt2>
      <a:accent1>
        <a:srgbClr val="0095CE"/>
      </a:accent1>
      <a:accent2>
        <a:srgbClr val="005B9C"/>
      </a:accent2>
      <a:accent3>
        <a:srgbClr val="0095CE"/>
      </a:accent3>
      <a:accent4>
        <a:srgbClr val="005B9C"/>
      </a:accent4>
      <a:accent5>
        <a:srgbClr val="0095CE"/>
      </a:accent5>
      <a:accent6>
        <a:srgbClr val="005B9C"/>
      </a:accent6>
      <a:hlink>
        <a:srgbClr val="20C4CA"/>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ls_Template_PowerPoint_Format16-9.potx" id="{E12D3DE8-3E6F-4F68-AAA7-B23E42CF4D1F}" vid="{2436F68B-897C-4D34-8919-C1B1B23119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f9f758b7-f6eb-44e3-bd59-2cbef40d0fc5" ContentTypeId="0x010100248BDE11D14F7443AE4A7869ED6454D7" PreviousValue="false"/>
</file>

<file path=customXml/item2.xml><?xml version="1.0" encoding="utf-8"?>
<p:properties xmlns:p="http://schemas.microsoft.com/office/2006/metadata/properties" xmlns:xsi="http://www.w3.org/2001/XMLSchema-instance" xmlns:pc="http://schemas.microsoft.com/office/infopath/2007/PartnerControls">
  <documentManagement>
    <IsArchived xmlns="6c2ef7ed-c2f8-46e5-bc8a-af14b0d2a9a1">false</IsArchived>
    <IsDeliverable xmlns="6c2ef7ed-c2f8-46e5-bc8a-af14b0d2a9a1">false</IsDeliverable>
    <KeyDocument xmlns="6c2ef7ed-c2f8-46e5-bc8a-af14b0d2a9a1">false</KeyDocument>
    <hb016b264a5c4e838c8d0fcf30f12a2b xmlns="6c2ef7ed-c2f8-46e5-bc8a-af14b0d2a9a1">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0a0ac181-48c8-4811-9601-62e7f758f779</TermId>
        </TermInfo>
      </Terms>
    </hb016b264a5c4e838c8d0fcf30f12a2b>
    <TaxCatchAll xmlns="6c2ef7ed-c2f8-46e5-bc8a-af14b0d2a9a1">
      <Value>6</Value>
    </TaxCatchAll>
    <TemplateFolder xmlns="45d33858-d229-4272-abad-6669d711087e">General Smals</TemplateFolder>
    <TemplateID xmlns="45d33858-d229-4272-abad-6669d711087e">51</TemplateID>
    <TaxCatchAllLabel xmlns="6c2ef7ed-c2f8-46e5-bc8a-af14b0d2a9a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Smals Documentation NEW" ma:contentTypeID="0x010100248BDE11D14F7443AE4A7869ED6454D700EAE01D73A03AC1468A02526D24A4B91F" ma:contentTypeVersion="22" ma:contentTypeDescription="" ma:contentTypeScope="" ma:versionID="b77f13be7d3ac561fd843e218fb9b8a6">
  <xsd:schema xmlns:xsd="http://www.w3.org/2001/XMLSchema" xmlns:xs="http://www.w3.org/2001/XMLSchema" xmlns:p="http://schemas.microsoft.com/office/2006/metadata/properties" xmlns:ns2="6c2ef7ed-c2f8-46e5-bc8a-af14b0d2a9a1" xmlns:ns3="45d33858-d229-4272-abad-6669d711087e" targetNamespace="http://schemas.microsoft.com/office/2006/metadata/properties" ma:root="true" ma:fieldsID="ea4b527841555f1b86a0630dea633a40" ns2:_="" ns3:_="">
    <xsd:import namespace="6c2ef7ed-c2f8-46e5-bc8a-af14b0d2a9a1"/>
    <xsd:import namespace="45d33858-d229-4272-abad-6669d711087e"/>
    <xsd:element name="properties">
      <xsd:complexType>
        <xsd:sequence>
          <xsd:element name="documentManagement">
            <xsd:complexType>
              <xsd:all>
                <xsd:element ref="ns2:IsArchived" minOccurs="0"/>
                <xsd:element ref="ns2:IsDeliverable" minOccurs="0"/>
                <xsd:element ref="ns2:KeyDocument" minOccurs="0"/>
                <xsd:element ref="ns2:TaxCatchAll" minOccurs="0"/>
                <xsd:element ref="ns3:TemplateFolder" minOccurs="0"/>
                <xsd:element ref="ns3:TemplateID" minOccurs="0"/>
                <xsd:element ref="ns2:hb016b264a5c4e838c8d0fcf30f12a2b"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ef7ed-c2f8-46e5-bc8a-af14b0d2a9a1" elementFormDefault="qualified">
    <xsd:import namespace="http://schemas.microsoft.com/office/2006/documentManagement/types"/>
    <xsd:import namespace="http://schemas.microsoft.com/office/infopath/2007/PartnerControls"/>
    <xsd:element name="IsArchived" ma:index="8" nillable="true" ma:displayName="IsArchived" ma:default="0" ma:description="Allow to display the document only in Archive View" ma:internalName="IsArchived" ma:readOnly="false">
      <xsd:simpleType>
        <xsd:restriction base="dms:Boolean"/>
      </xsd:simpleType>
    </xsd:element>
    <xsd:element name="IsDeliverable" ma:index="9" nillable="true" ma:displayName="IsDeliverable" ma:default="0" ma:internalName="IsDeliverable" ma:readOnly="false">
      <xsd:simpleType>
        <xsd:restriction base="dms:Boolean"/>
      </xsd:simpleType>
    </xsd:element>
    <xsd:element name="KeyDocument" ma:index="10" nillable="true" ma:displayName="KeyDocument" ma:default="0" ma:description="Allow to promote a document to key document status" ma:internalName="KeyDocument" ma:readOnly="false">
      <xsd:simpleType>
        <xsd:restriction base="dms:Boolean"/>
      </xsd:simpleType>
    </xsd:element>
    <xsd:element name="TaxCatchAll" ma:index="11" nillable="true" ma:displayName="Taxonomy Catch All Column" ma:hidden="true" ma:list="{04ba9758-78c8-423a-bb8d-e4a904aedc98}" ma:internalName="TaxCatchAll" ma:readOnly="false" ma:showField="CatchAllData" ma:web="f2775017-c4a3-455d-bf09-a88ca3504508">
      <xsd:complexType>
        <xsd:complexContent>
          <xsd:extension base="dms:MultiChoiceLookup">
            <xsd:sequence>
              <xsd:element name="Value" type="dms:Lookup" maxOccurs="unbounded" minOccurs="0" nillable="true"/>
            </xsd:sequence>
          </xsd:extension>
        </xsd:complexContent>
      </xsd:complexType>
    </xsd:element>
    <xsd:element name="hb016b264a5c4e838c8d0fcf30f12a2b" ma:index="15" nillable="true" ma:taxonomy="true" ma:internalName="hb016b264a5c4e838c8d0fcf30f12a2b" ma:taxonomyFieldName="SmalsDocumentType" ma:displayName="SmalsDocumentType" ma:readOnly="false" ma:fieldId="{1b016b26-4a5c-4e83-8c8d-0fcf30f12a2b}" ma:sspId="f9f758b7-f6eb-44e3-bd59-2cbef40d0fc5" ma:termSetId="81467d43-7ee6-4ba2-9bba-4735a6611f57" ma:anchorId="00000000-0000-0000-0000-000000000000" ma:open="false" ma:isKeyword="false">
      <xsd:complexType>
        <xsd:sequence>
          <xsd:element ref="pc:Terms" minOccurs="0" maxOccurs="1"/>
        </xsd:sequence>
      </xsd:complexType>
    </xsd:element>
    <xsd:element name="TaxCatchAllLabel" ma:index="16" nillable="true" ma:displayName="Taxonomy Catch All Column1" ma:hidden="true" ma:list="{04ba9758-78c8-423a-bb8d-e4a904aedc98}" ma:internalName="TaxCatchAllLabel" ma:readOnly="false" ma:showField="CatchAllDataLabel" ma:web="f2775017-c4a3-455d-bf09-a88ca35045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d33858-d229-4272-abad-6669d711087e" elementFormDefault="qualified">
    <xsd:import namespace="http://schemas.microsoft.com/office/2006/documentManagement/types"/>
    <xsd:import namespace="http://schemas.microsoft.com/office/infopath/2007/PartnerControls"/>
    <xsd:element name="TemplateFolder" ma:index="13" nillable="true" ma:displayName="TemplateFolder" ma:hidden="true" ma:internalName="TemplateFolder" ma:readOnly="false">
      <xsd:simpleType>
        <xsd:restriction base="dms:Text">
          <xsd:maxLength value="255"/>
        </xsd:restriction>
      </xsd:simpleType>
    </xsd:element>
    <xsd:element name="TemplateID" ma:index="14" nillable="true" ma:displayName="TemplateID" ma:hidden="true" ma:internalName="TemplateID"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3BCFEE-C510-4E4E-9212-08B48059C20D}">
  <ds:schemaRefs>
    <ds:schemaRef ds:uri="Microsoft.SharePoint.Taxonomy.ContentTypeSync"/>
  </ds:schemaRefs>
</ds:datastoreItem>
</file>

<file path=customXml/itemProps2.xml><?xml version="1.0" encoding="utf-8"?>
<ds:datastoreItem xmlns:ds="http://schemas.openxmlformats.org/officeDocument/2006/customXml" ds:itemID="{B12CDCE4-C6C1-4746-BA60-72A62A96EA44}">
  <ds:schemaRefs>
    <ds:schemaRef ds:uri="http://schemas.microsoft.com/office/2006/documentManagement/types"/>
    <ds:schemaRef ds:uri="http://schemas.openxmlformats.org/package/2006/metadata/core-properties"/>
    <ds:schemaRef ds:uri="http://purl.org/dc/elements/1.1/"/>
    <ds:schemaRef ds:uri="45d33858-d229-4272-abad-6669d711087e"/>
    <ds:schemaRef ds:uri="http://schemas.microsoft.com/office/2006/metadata/properties"/>
    <ds:schemaRef ds:uri="6c2ef7ed-c2f8-46e5-bc8a-af14b0d2a9a1"/>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BCD4D07-8D1A-4F17-9030-FFB1F9728826}">
  <ds:schemaRefs>
    <ds:schemaRef ds:uri="http://schemas.microsoft.com/sharepoint/v3/contenttype/forms"/>
  </ds:schemaRefs>
</ds:datastoreItem>
</file>

<file path=customXml/itemProps4.xml><?xml version="1.0" encoding="utf-8"?>
<ds:datastoreItem xmlns:ds="http://schemas.openxmlformats.org/officeDocument/2006/customXml" ds:itemID="{7231ADB7-EB85-4AD5-A51F-C734898AD2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2ef7ed-c2f8-46e5-bc8a-af14b0d2a9a1"/>
    <ds:schemaRef ds:uri="45d33858-d229-4272-abad-6669d71108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Smals_Template_PowerPoint_Format16-9</Template>
  <TotalTime>3446</TotalTime>
  <Words>1797</Words>
  <Application>Microsoft Office PowerPoint</Application>
  <PresentationFormat>Widescreen</PresentationFormat>
  <Paragraphs>251</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Consolas</vt:lpstr>
      <vt:lpstr>Office Theme</vt:lpstr>
      <vt:lpstr>CIVARS</vt:lpstr>
      <vt:lpstr>Contenu</vt:lpstr>
      <vt:lpstr>Qu'est-ce que CIVARS?</vt:lpstr>
      <vt:lpstr>Qu'est-ce que CIVARS?</vt:lpstr>
      <vt:lpstr>Qu'est-ce que CIVARS?</vt:lpstr>
      <vt:lpstr>Qu'est-ce que CIVARS?</vt:lpstr>
      <vt:lpstr>Contenu</vt:lpstr>
      <vt:lpstr>Se connecter via eHealth</vt:lpstr>
      <vt:lpstr>Se connecter via eHealth</vt:lpstr>
      <vt:lpstr>Contenu</vt:lpstr>
      <vt:lpstr>Consultation en tant que pharmacien</vt:lpstr>
      <vt:lpstr>Consultation en tant que pharmacien</vt:lpstr>
      <vt:lpstr>Consultation en tant que pharmacien</vt:lpstr>
      <vt:lpstr>Consultation en tant que pharmacien</vt:lpstr>
      <vt:lpstr>Consultation en tant que pharmacien</vt:lpstr>
      <vt:lpstr>Consultation en tant que pharmacien</vt:lpstr>
      <vt:lpstr>Contenu</vt:lpstr>
      <vt:lpstr>Relations thérapeutiques</vt:lpstr>
      <vt:lpstr>Relations thérapeutiques</vt:lpstr>
      <vt:lpstr>Relations thérapeutiques</vt:lpstr>
      <vt:lpstr>Relations thérapeutiques</vt:lpstr>
      <vt:lpstr>Relations thérapeutiques</vt:lpstr>
      <vt:lpstr>Relations thérapeutiques</vt:lpstr>
      <vt:lpstr>Contenu</vt:lpstr>
      <vt:lpstr>Consultation</vt:lpstr>
      <vt:lpstr>Consultation</vt:lpstr>
      <vt:lpstr>Consultation</vt:lpstr>
      <vt:lpstr>Consultation</vt:lpstr>
      <vt:lpstr>Contenu</vt:lpstr>
      <vt:lpstr>Nouvelle demande</vt:lpstr>
      <vt:lpstr>Nouvelle demande</vt:lpstr>
      <vt:lpstr>Nouvelle demande</vt:lpstr>
      <vt:lpstr>Nouvelle demande</vt:lpstr>
      <vt:lpstr>Nouvelle demande</vt:lpstr>
      <vt:lpstr>Nouvelle demande</vt:lpstr>
      <vt:lpstr>Contenu</vt:lpstr>
      <vt:lpstr>Prolongation</vt:lpstr>
      <vt:lpstr>Prolongation</vt:lpstr>
      <vt:lpstr>Prolongation</vt:lpstr>
      <vt:lpstr>Prolongation</vt:lpstr>
      <vt:lpstr>Prolongation</vt:lpstr>
      <vt:lpstr>Contenu</vt:lpstr>
      <vt:lpstr>Annulation / Clôture</vt:lpstr>
      <vt:lpstr>Annulation / Clôture</vt:lpstr>
      <vt:lpstr>Annulation / Clôture</vt:lpstr>
      <vt:lpstr>Annulation / Clôture</vt:lpstr>
      <vt:lpstr>Contenu</vt:lpstr>
      <vt:lpstr>Gestion des erreurs</vt:lpstr>
      <vt:lpstr>Gestion des erreurs</vt:lpstr>
      <vt:lpstr>Gestion des erreurs</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Marie-Catherine Tassin</dc:creator>
  <cp:lastModifiedBy>Wouter Beckers</cp:lastModifiedBy>
  <cp:revision>87</cp:revision>
  <dcterms:created xsi:type="dcterms:W3CDTF">2020-02-05T13:18:01Z</dcterms:created>
  <dcterms:modified xsi:type="dcterms:W3CDTF">2023-06-08T07:30:38Z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0x010100248BDE11D14F7443AE4A7869ED6454D700EAE01D73A03AC1468A02526D24A4B91F</vt:lpwstr>
  </property>
  <property fmtid="{D5CDD505-2E9C-101B-9397-08002B2CF9AE}" pid="3" name="SmalsDocumentType">
    <vt:lpwstr>6;#Presentation|0a0ac181-48c8-4811-9601-62e7f758f779</vt:lpwstr>
  </property>
  <property fmtid="{D5CDD505-2E9C-101B-9397-08002B2CF9AE}" pid="4" name="WorkflowChangePath">
    <vt:lpwstr>6f8ecad1-772b-4a15-a136-69e6a3cd445d,6;6f8ecad1-772b-4a15-a136-69e6a3cd445d,9;6f8ecad1-772b-4a15-a136-69e6a3cd445d,12;6f8ecad1-772b-4a15-a136-69e6a3cd445d,14;6f8ecad1-772b-4a15-a136-69e6a3cd445d,18;6f8ecad1-772b-4a15-a136-69e6a3cd445d,20;</vt:lpwstr>
  </property>
  <property fmtid="{D5CDD505-2E9C-101B-9397-08002B2CF9AE}" pid="5" name="SmalsProgramProcess">
    <vt:lpwstr/>
  </property>
  <property fmtid="{D5CDD505-2E9C-101B-9397-08002B2CF9AE}" pid="6" name="d6412487e90d410f8accba9dafd951df">
    <vt:lpwstr/>
  </property>
  <property fmtid="{D5CDD505-2E9C-101B-9397-08002B2CF9AE}" pid="7" name="SmalsProgramTheme">
    <vt:lpwstr/>
  </property>
  <property fmtid="{D5CDD505-2E9C-101B-9397-08002B2CF9AE}" pid="8" name="j462d2238c1b41278c11d239c22c1542">
    <vt:lpwstr/>
  </property>
  <property fmtid="{D5CDD505-2E9C-101B-9397-08002B2CF9AE}" pid="9" name="l829f94d523643a1ac97dc12dcc7d3a7">
    <vt:lpwstr/>
  </property>
  <property fmtid="{D5CDD505-2E9C-101B-9397-08002B2CF9AE}" pid="10" name="SmalsProjectActivity">
    <vt:lpwstr/>
  </property>
</Properties>
</file>